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22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86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56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97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69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6259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922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309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99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99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44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47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380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69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69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04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DFED-AC84-43F3-8A5C-7B3DF43F1D4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5B65BD-93F2-4EFB-8D6A-246FCBFF79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5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7JGNsH5uHG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I8aGhNTaA&amp;t=27s" TargetMode="External"/><Relationship Id="rId2" Type="http://schemas.openxmlformats.org/officeDocument/2006/relationships/hyperlink" Target="https://www.youtube.com/watch?time_continue=1&amp;v=sblky_qeQb8&amp;feature=emb_lo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nteraktivne-vaje.si/slovenscina_rs/abeceda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mcBpj236cg" TargetMode="External"/><Relationship Id="rId2" Type="http://schemas.openxmlformats.org/officeDocument/2006/relationships/hyperlink" Target="https://www.pesem.si/a/objava/prikaz/126874/dolgcas_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55031"/>
            <a:ext cx="8341895" cy="1540043"/>
          </a:xfrm>
        </p:spPr>
        <p:txBody>
          <a:bodyPr>
            <a:normAutofit/>
          </a:bodyPr>
          <a:lstStyle/>
          <a:p>
            <a:r>
              <a:rPr lang="sl-SI" sz="3600" dirty="0" smtClean="0"/>
              <a:t>Dragi učenci in spoštovani starši</a:t>
            </a:r>
            <a:r>
              <a:rPr lang="sl-SI" sz="3600" dirty="0" smtClean="0"/>
              <a:t>.</a:t>
            </a:r>
            <a:br>
              <a:rPr lang="sl-SI" sz="3600" dirty="0" smtClean="0"/>
            </a:br>
            <a:endParaRPr lang="sl-SI" sz="3600" dirty="0"/>
          </a:p>
        </p:txBody>
      </p:sp>
      <p:sp>
        <p:nvSpPr>
          <p:cNvPr id="5" name="Podnaslov 2"/>
          <p:cNvSpPr>
            <a:spLocks noGrp="1"/>
          </p:cNvSpPr>
          <p:nvPr>
            <p:ph type="subTitle" idx="1"/>
          </p:nvPr>
        </p:nvSpPr>
        <p:spPr>
          <a:xfrm>
            <a:off x="1524000" y="2695074"/>
            <a:ext cx="8915399" cy="1126283"/>
          </a:xfrm>
        </p:spPr>
        <p:txBody>
          <a:bodyPr>
            <a:noAutofit/>
          </a:bodyPr>
          <a:lstStyle/>
          <a:p>
            <a:r>
              <a:rPr lang="sl-SI" sz="2800" dirty="0"/>
              <a:t>V jutranjem varstvu se </a:t>
            </a:r>
            <a:r>
              <a:rPr lang="sl-SI" sz="2800" dirty="0" smtClean="0"/>
              <a:t>igramo, likovno </a:t>
            </a:r>
            <a:r>
              <a:rPr lang="sl-SI" sz="2800" dirty="0"/>
              <a:t>ustvarjamo, poslušamo glasbo, obiskujemo knjižnico in se pripravljamo na pouk. </a:t>
            </a:r>
            <a:endParaRPr lang="sl-SI" sz="2800" dirty="0"/>
          </a:p>
          <a:p>
            <a:r>
              <a:rPr lang="sl-SI" sz="2800" dirty="0" smtClean="0"/>
              <a:t>Trenutno </a:t>
            </a:r>
            <a:r>
              <a:rPr lang="sl-SI" sz="2800" dirty="0"/>
              <a:t>pa vse skupaj poteka </a:t>
            </a:r>
            <a:r>
              <a:rPr lang="sl-SI" sz="2800" dirty="0" smtClean="0"/>
              <a:t>drugače, doma. </a:t>
            </a:r>
            <a:r>
              <a:rPr lang="sl-SI" sz="2800" dirty="0" smtClean="0"/>
              <a:t>Zato sem za vas poiskala nekaj spletnih povezav in naslovov, kjer pridete do različnih vaj in iger. Upam, da se čimprej spet vidimo. Irena Tibaut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2363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Najprej  seveda skrb za čistočo rok: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Umivanje rok je izredno pomembno za preprečevanje širjenja nalezljivih bolezni. Za zmanjšanje tega tveganja, ki ogroža lastno zdravje in zdravje drugih ljudi, je izredno pomembno pravilno umivanje rok. S pravilnim umivanjem rok odstranimo z rok umazanijo in mikroorganizme</a:t>
            </a:r>
            <a:r>
              <a:rPr lang="sl-SI" dirty="0" smtClean="0"/>
              <a:t>.</a:t>
            </a:r>
            <a:r>
              <a:rPr lang="sl-SI" dirty="0" smtClean="0">
                <a:hlinkClick r:id="rId2"/>
              </a:rPr>
              <a:t> 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https://www.youtube.com/watch?v=7JGNsH5uHGY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91" y="457676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Sprostitvena dejavnost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Za </a:t>
            </a:r>
            <a:r>
              <a:rPr lang="it-IT" dirty="0" err="1" smtClean="0"/>
              <a:t>sprostitev</a:t>
            </a:r>
            <a:r>
              <a:rPr lang="it-IT" dirty="0" smtClean="0"/>
              <a:t> </a:t>
            </a:r>
            <a:r>
              <a:rPr lang="it-IT" dirty="0" err="1" smtClean="0"/>
              <a:t>prisluhni</a:t>
            </a:r>
            <a:r>
              <a:rPr lang="it-IT" dirty="0" smtClean="0"/>
              <a:t> </a:t>
            </a:r>
            <a:r>
              <a:rPr lang="it-IT" dirty="0" err="1" smtClean="0"/>
              <a:t>čudoviti</a:t>
            </a:r>
            <a:r>
              <a:rPr lang="it-IT" dirty="0" smtClean="0"/>
              <a:t> </a:t>
            </a:r>
            <a:r>
              <a:rPr lang="it-IT" dirty="0" err="1" smtClean="0"/>
              <a:t>meditacijski</a:t>
            </a:r>
            <a:r>
              <a:rPr lang="it-IT" dirty="0" smtClean="0"/>
              <a:t> </a:t>
            </a:r>
            <a:r>
              <a:rPr lang="it-IT" dirty="0" err="1" smtClean="0"/>
              <a:t>pravljici</a:t>
            </a:r>
            <a:r>
              <a:rPr lang="it-IT" dirty="0" smtClean="0"/>
              <a:t>: </a:t>
            </a:r>
            <a:r>
              <a:rPr lang="sl-SI" dirty="0" smtClean="0">
                <a:hlinkClick r:id="rId2"/>
              </a:rPr>
              <a:t>https://www.youtube.com/watch?time_continue=1&amp;v=sblky_qeQb8&amp;feature=emb_logo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Nauči se zapeti in zaplesati: Za lepši svet Povezava: </a:t>
            </a:r>
            <a:r>
              <a:rPr lang="sl-SI" dirty="0" smtClean="0">
                <a:hlinkClick r:id="rId3"/>
              </a:rPr>
              <a:t>https://www.youtube.com/watch?v=FXI8aGhNTaA&amp;t=27s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49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Išči </a:t>
            </a:r>
            <a:r>
              <a:rPr lang="sl-SI" dirty="0" smtClean="0"/>
              <a:t>predmet na določen </a:t>
            </a:r>
            <a:r>
              <a:rPr lang="sl-SI" dirty="0" smtClean="0"/>
              <a:t>glas: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 Število igralcev: 2 ali več Igralca tekmujeta, kdo bo našel več predmetov na določen glas. Npr.: predmeti na glas A - avto, ananas... Lahko iščemo predmete na vse glasove v abecedi. Zraven lahko zapisujemo črke in utrjujemo abecedo.</a:t>
            </a:r>
          </a:p>
          <a:p>
            <a:endParaRPr lang="sl-SI" dirty="0" smtClean="0"/>
          </a:p>
          <a:p>
            <a:r>
              <a:rPr lang="sl-SI" dirty="0" smtClean="0">
                <a:hlinkClick r:id="rId2"/>
              </a:rPr>
              <a:t>https://interaktivne-vaje.si/slovenscina_rs/abeceda.html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7" name="Označba mesta besedila 6"/>
          <p:cNvSpPr>
            <a:spLocks noGrp="1"/>
          </p:cNvSpPr>
          <p:nvPr>
            <p:ph type="body" sz="half" idx="2"/>
          </p:nvPr>
        </p:nvSpPr>
        <p:spPr>
          <a:xfrm>
            <a:off x="1211855" y="2831336"/>
            <a:ext cx="2357610" cy="3037652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2052" name="Picture 4" descr="Abeceda - velike čr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55" y="1562161"/>
            <a:ext cx="4298890" cy="42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Družabne in miselne igre:</a:t>
            </a:r>
            <a:endParaRPr lang="sl-SI" dirty="0"/>
          </a:p>
        </p:txBody>
      </p:sp>
      <p:pic>
        <p:nvPicPr>
          <p:cNvPr id="3074" name="Picture 2" descr="Mladi za napredek Maribora 2016« 33. srečanje Didaktična igrač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272" y="210009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Človek ne jezi se 12cm - Tojeto - Spletna trgovina z družabni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6" descr="Človek ne jezi se prilagodljiv - Tojeto - Spletna trgovina z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084" name="Picture 12" descr="Človek ne jezi se – 4 igral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148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Leseni šah | Baby Center Slovenij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AutoShape 18" descr="Leseni šah | Baby Center Slovenij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092" name="Picture 20" descr="Šah Royal - 36 cm | Klasične družabne ig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698" y="1861105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22" descr="KOCKA karte Ena - Ceneje.si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550" y="4449437"/>
            <a:ext cx="2143125" cy="214312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975" y="2100090"/>
            <a:ext cx="2143125" cy="2143125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7493" y="440691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 na dolgčas ne pozabite in zdravi ostanite.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3048000" y="241333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l-SI" b="1" dirty="0" smtClean="0">
              <a:effectLst/>
              <a:latin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</a:rPr>
              <a:t>Dolgčas</a:t>
            </a:r>
            <a:endParaRPr lang="sl-SI" b="0" i="0" dirty="0" smtClean="0">
              <a:effectLst/>
              <a:latin typeface="arial" panose="020B0604020202020204" pitchFamily="34" charset="0"/>
            </a:endParaRPr>
          </a:p>
          <a:p>
            <a:endParaRPr lang="sl-SI" b="0" i="0" u="sng" dirty="0" smtClean="0">
              <a:solidFill>
                <a:srgbClr val="660099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sl-SI" dirty="0" smtClean="0">
                <a:hlinkClick r:id="rId3"/>
              </a:rPr>
              <a:t>https://www.youtube.com/watch?v=imcBpj236cg</a:t>
            </a:r>
            <a:r>
              <a:rPr lang="sl-SI" b="0" i="0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/>
            </a:r>
            <a:br>
              <a:rPr lang="sl-SI" b="0" i="0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</a:br>
            <a:endParaRPr lang="sl-SI" dirty="0"/>
          </a:p>
        </p:txBody>
      </p:sp>
      <p:sp>
        <p:nvSpPr>
          <p:cNvPr id="4" name="AutoShape 2" descr="HALO?! - Dolgčas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296674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219</Words>
  <Application>Microsoft Office PowerPoint</Application>
  <PresentationFormat>Širokozaslonsko</PresentationFormat>
  <Paragraphs>28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arial</vt:lpstr>
      <vt:lpstr>Century Gothic</vt:lpstr>
      <vt:lpstr>Wingdings 3</vt:lpstr>
      <vt:lpstr>Jata</vt:lpstr>
      <vt:lpstr>Dragi učenci in spoštovani starši. </vt:lpstr>
      <vt:lpstr>Najprej  seveda skrb za čistočo rok:</vt:lpstr>
      <vt:lpstr>Sprostitvena dejavnost</vt:lpstr>
      <vt:lpstr>Išči predmet na določen glas: </vt:lpstr>
      <vt:lpstr>Družabne in miselne igre:</vt:lpstr>
      <vt:lpstr>Pa na dolgčas ne pozabite in zdravi ostanite.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Dragi učenci in spoštovani starši.</dc:title>
  <dc:creator>Uporabnik sistema Windows</dc:creator>
  <cp:lastModifiedBy>Uporabnik sistema Windows</cp:lastModifiedBy>
  <cp:revision>12</cp:revision>
  <dcterms:created xsi:type="dcterms:W3CDTF">2020-03-29T12:37:47Z</dcterms:created>
  <dcterms:modified xsi:type="dcterms:W3CDTF">2020-03-29T15:52:56Z</dcterms:modified>
</cp:coreProperties>
</file>