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6BE11-15C2-47D2-891C-A0D72C10298B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7FE8F-FC57-4051-9BA4-3D7E9BE7C0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788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7FE8F-FC57-4051-9BA4-3D7E9BE7C0E5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75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7FE8F-FC57-4051-9BA4-3D7E9BE7C0E5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75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C3A9D02-923F-40CC-992E-BA59EBDA451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E8DD3F-760F-4548-BDAA-C69330594939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D02-923F-40CC-992E-BA59EBDA451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DD3F-760F-4548-BDAA-C6933059493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D02-923F-40CC-992E-BA59EBDA451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DD3F-760F-4548-BDAA-C6933059493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D02-923F-40CC-992E-BA59EBDA451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DD3F-760F-4548-BDAA-C6933059493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D02-923F-40CC-992E-BA59EBDA451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DD3F-760F-4548-BDAA-C6933059493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D02-923F-40CC-992E-BA59EBDA451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DD3F-760F-4548-BDAA-C69330594939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D02-923F-40CC-992E-BA59EBDA451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DD3F-760F-4548-BDAA-C6933059493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D02-923F-40CC-992E-BA59EBDA451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DD3F-760F-4548-BDAA-C6933059493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D02-923F-40CC-992E-BA59EBDA451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DD3F-760F-4548-BDAA-C6933059493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D02-923F-40CC-992E-BA59EBDA451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DD3F-760F-4548-BDAA-C69330594939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9D02-923F-40CC-992E-BA59EBDA451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DD3F-760F-4548-BDAA-C6933059493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C3A9D02-923F-40CC-992E-BA59EBDA4510}" type="datetimeFigureOut">
              <a:rPr lang="sl-SI" smtClean="0"/>
              <a:t>29.3.2020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E8DD3F-760F-4548-BDAA-C6933059493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9.jpe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0" t="18894" r="29781" b="61516"/>
          <a:stretch/>
        </p:blipFill>
        <p:spPr bwMode="auto">
          <a:xfrm>
            <a:off x="4379350" y="1155371"/>
            <a:ext cx="3905780" cy="143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18894" r="70937" b="16490"/>
          <a:stretch/>
        </p:blipFill>
        <p:spPr bwMode="auto">
          <a:xfrm>
            <a:off x="539552" y="1823465"/>
            <a:ext cx="2548104" cy="346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oy Gluten Free Sugar Cones - 12 Cou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r="30599"/>
          <a:stretch/>
        </p:blipFill>
        <p:spPr bwMode="auto">
          <a:xfrm>
            <a:off x="6170265" y="2856557"/>
            <a:ext cx="1269356" cy="31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3" t="40407" r="40006" b="22478"/>
          <a:stretch/>
        </p:blipFill>
        <p:spPr bwMode="auto">
          <a:xfrm>
            <a:off x="3195898" y="2666033"/>
            <a:ext cx="2366904" cy="271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6" t="40407" r="29781" b="22478"/>
          <a:stretch/>
        </p:blipFill>
        <p:spPr bwMode="auto">
          <a:xfrm>
            <a:off x="7634707" y="2881531"/>
            <a:ext cx="1066059" cy="271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3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iddle School Girl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9540"/>
            <a:ext cx="28239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1187624" y="116632"/>
            <a:ext cx="4248472" cy="2088232"/>
          </a:xfrm>
          <a:prstGeom prst="wedgeEllipseCallout">
            <a:avLst>
              <a:gd name="adj1" fmla="val 82146"/>
              <a:gd name="adj2" fmla="val 93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/>
              <a:t>WHAT IS THIS?</a:t>
            </a:r>
            <a:endParaRPr lang="sl-SI" sz="4000" b="1" dirty="0"/>
          </a:p>
        </p:txBody>
      </p:sp>
      <p:pic>
        <p:nvPicPr>
          <p:cNvPr id="4" name="Slika 3" descr="Rezultat iskanja slik za a pl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1643568" cy="154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pple, Gala | Walmart Ca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8850" y="2132856"/>
            <a:ext cx="1045362" cy="104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range Closeup Stock Photos, Images &amp; Photography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"/>
          <a:stretch/>
        </p:blipFill>
        <p:spPr bwMode="auto">
          <a:xfrm>
            <a:off x="3599202" y="2890120"/>
            <a:ext cx="1270000" cy="12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 descr="Rezultat iskanja slik za a pea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r="14480" b="4525"/>
          <a:stretch/>
        </p:blipFill>
        <p:spPr bwMode="auto">
          <a:xfrm>
            <a:off x="3923928" y="4725144"/>
            <a:ext cx="1227340" cy="1503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 descr="What Rot! Strawberry Proteomics and the Art of Staying Fres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t="10290" r="14642" b="8469"/>
          <a:stretch/>
        </p:blipFill>
        <p:spPr bwMode="auto">
          <a:xfrm>
            <a:off x="677710" y="5074855"/>
            <a:ext cx="1367251" cy="131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le:Banana-Single.jpg - Wikimedia Comm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94141" y="4973628"/>
            <a:ext cx="1500377" cy="1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3" t="40407" r="40006" b="22478"/>
          <a:stretch/>
        </p:blipFill>
        <p:spPr bwMode="auto">
          <a:xfrm>
            <a:off x="5202311" y="3898847"/>
            <a:ext cx="1025204" cy="117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arrot | Alimentari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84" r="11941" b="13842"/>
          <a:stretch/>
        </p:blipFill>
        <p:spPr bwMode="auto">
          <a:xfrm rot="16200000">
            <a:off x="1816968" y="2950904"/>
            <a:ext cx="2254721" cy="83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Girl Thumbs Down Royalty Free Cliparts, Vectors, And Stock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t="2168" r="16158" b="3004"/>
          <a:stretch/>
        </p:blipFill>
        <p:spPr bwMode="auto">
          <a:xfrm flipH="1">
            <a:off x="6156176" y="2564904"/>
            <a:ext cx="254568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oto from album &quot;Сборник №2&quot; on | Classrooms | Cartoon bo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0" y="876647"/>
            <a:ext cx="2021315" cy="44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ni oblaček 1"/>
          <p:cNvSpPr/>
          <p:nvPr/>
        </p:nvSpPr>
        <p:spPr>
          <a:xfrm>
            <a:off x="2699792" y="272968"/>
            <a:ext cx="3168352" cy="1728192"/>
          </a:xfrm>
          <a:prstGeom prst="wedgeEllipseCallout">
            <a:avLst>
              <a:gd name="adj1" fmla="val -70178"/>
              <a:gd name="adj2" fmla="val 6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YES, I DO.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5" name="Ovalni oblaček 4"/>
          <p:cNvSpPr/>
          <p:nvPr/>
        </p:nvSpPr>
        <p:spPr>
          <a:xfrm>
            <a:off x="2987824" y="4260935"/>
            <a:ext cx="3168352" cy="1728192"/>
          </a:xfrm>
          <a:prstGeom prst="wedgeEllipseCallout">
            <a:avLst>
              <a:gd name="adj1" fmla="val 73673"/>
              <a:gd name="adj2" fmla="val -41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NO, I DON‘T.</a:t>
            </a:r>
            <a:endParaRPr lang="sl-SI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nking Boy Clipart And Cliparts For Free Transparent - Thinking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r="24922"/>
          <a:stretch/>
        </p:blipFill>
        <p:spPr bwMode="auto">
          <a:xfrm>
            <a:off x="827584" y="781222"/>
            <a:ext cx="1969476" cy="54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7" t="18894" r="29781" b="58389"/>
          <a:stretch/>
        </p:blipFill>
        <p:spPr bwMode="auto">
          <a:xfrm>
            <a:off x="3995936" y="1139481"/>
            <a:ext cx="4102728" cy="16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Apple, Gala | Walmart Ca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64" y="2759257"/>
            <a:ext cx="2528608" cy="25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5" t="41611" r="29781" b="32197"/>
          <a:stretch/>
        </p:blipFill>
        <p:spPr bwMode="auto">
          <a:xfrm>
            <a:off x="7350369" y="2939213"/>
            <a:ext cx="1092242" cy="19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oy Gluten Free Sugar Cones - 12 Cou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r="30599"/>
          <a:stretch/>
        </p:blipFill>
        <p:spPr bwMode="auto">
          <a:xfrm>
            <a:off x="5876472" y="2703186"/>
            <a:ext cx="1269356" cy="31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5" t="41611" r="29781" b="32197"/>
          <a:stretch/>
        </p:blipFill>
        <p:spPr bwMode="auto">
          <a:xfrm>
            <a:off x="7164288" y="2996952"/>
            <a:ext cx="1092242" cy="19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Library of image royalty free library girl png fil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4536"/>
            <a:ext cx="2822281" cy="41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7" t="18894" r="29781" b="58389"/>
          <a:stretch/>
        </p:blipFill>
        <p:spPr bwMode="auto">
          <a:xfrm>
            <a:off x="3995936" y="1139481"/>
            <a:ext cx="4102728" cy="16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Orange Closeup Stock Photos, Images &amp; Photography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"/>
          <a:stretch/>
        </p:blipFill>
        <p:spPr bwMode="auto">
          <a:xfrm>
            <a:off x="3541242" y="2801325"/>
            <a:ext cx="2476500" cy="24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oy Gluten Free Sugar Cones - 12 Coun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r="30599"/>
          <a:stretch/>
        </p:blipFill>
        <p:spPr bwMode="auto">
          <a:xfrm>
            <a:off x="5882069" y="2638836"/>
            <a:ext cx="1269356" cy="31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y clipart kid Download PNG images for free | Welcome on TP Clipart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592338" cy="54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7" t="18894" r="29781" b="58389"/>
          <a:stretch/>
        </p:blipFill>
        <p:spPr bwMode="auto">
          <a:xfrm>
            <a:off x="3793762" y="1139056"/>
            <a:ext cx="4102728" cy="16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5" t="41611" r="29781" b="32197"/>
          <a:stretch/>
        </p:blipFill>
        <p:spPr bwMode="auto">
          <a:xfrm>
            <a:off x="6874013" y="3090368"/>
            <a:ext cx="1092242" cy="19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What Rot! Strawberry Proteomics and the Art of Staying Fre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t="10290" r="14642" b="8469"/>
          <a:stretch/>
        </p:blipFill>
        <p:spPr bwMode="auto">
          <a:xfrm>
            <a:off x="3334685" y="2910989"/>
            <a:ext cx="2374021" cy="22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oy Gluten Free Sugar Cones - 12 Cou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r="30599"/>
          <a:stretch/>
        </p:blipFill>
        <p:spPr bwMode="auto">
          <a:xfrm>
            <a:off x="5687496" y="2636912"/>
            <a:ext cx="1269356" cy="31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ute Girl Clipart Free Picture Download – Clipartl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384376" cy="53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7" t="18894" r="29781" b="58389"/>
          <a:stretch/>
        </p:blipFill>
        <p:spPr bwMode="auto">
          <a:xfrm>
            <a:off x="4139952" y="908720"/>
            <a:ext cx="4102728" cy="16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5" t="41611" r="29781" b="32197"/>
          <a:stretch/>
        </p:blipFill>
        <p:spPr bwMode="auto">
          <a:xfrm>
            <a:off x="7150438" y="2852936"/>
            <a:ext cx="1092242" cy="19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Rezultat iskanja slik za a pea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r="14480" b="4525"/>
          <a:stretch/>
        </p:blipFill>
        <p:spPr bwMode="auto">
          <a:xfrm>
            <a:off x="3778308" y="2364407"/>
            <a:ext cx="2163445" cy="2879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Joy Gluten Free Sugar Cones - 12 Cou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r="30599"/>
          <a:stretch/>
        </p:blipFill>
        <p:spPr bwMode="auto">
          <a:xfrm>
            <a:off x="5941753" y="2310989"/>
            <a:ext cx="1269356" cy="31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st Boy With Brown Hair Illustrations, Royalty-Free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" y="514349"/>
            <a:ext cx="307657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7" t="18894" r="29781" b="58389"/>
          <a:stretch/>
        </p:blipFill>
        <p:spPr bwMode="auto">
          <a:xfrm>
            <a:off x="4139952" y="908720"/>
            <a:ext cx="4102728" cy="16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5" t="41611" r="29781" b="32197"/>
          <a:stretch/>
        </p:blipFill>
        <p:spPr bwMode="auto">
          <a:xfrm>
            <a:off x="7020272" y="2854081"/>
            <a:ext cx="1092242" cy="19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Building A Better Banana | Science | Smithsonian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6" name="Picture 4" descr="File:Banana-Single.jp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2292" y="2715697"/>
            <a:ext cx="2444225" cy="21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oy Gluten Free Sugar Cones - 12 Cou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r="30599"/>
          <a:stretch/>
        </p:blipFill>
        <p:spPr bwMode="auto">
          <a:xfrm>
            <a:off x="5742628" y="2420888"/>
            <a:ext cx="1269356" cy="31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et clipart wig, Picture #293811 wet clipart w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988162" cy="50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7" t="18894" r="29781" b="58389"/>
          <a:stretch/>
        </p:blipFill>
        <p:spPr bwMode="auto">
          <a:xfrm>
            <a:off x="4139952" y="908720"/>
            <a:ext cx="4102728" cy="16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5" t="41611" r="29781" b="32197"/>
          <a:stretch/>
        </p:blipFill>
        <p:spPr bwMode="auto">
          <a:xfrm>
            <a:off x="7452320" y="3118718"/>
            <a:ext cx="1092242" cy="19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arrot | Alimentari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84" r="11941" b="13842"/>
          <a:stretch/>
        </p:blipFill>
        <p:spPr bwMode="auto">
          <a:xfrm rot="16200000">
            <a:off x="3022981" y="3412699"/>
            <a:ext cx="3575718" cy="132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oy Gluten Free Sugar Cones - 12 Cou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r="30599"/>
          <a:stretch/>
        </p:blipFill>
        <p:spPr bwMode="auto">
          <a:xfrm>
            <a:off x="5796136" y="2734713"/>
            <a:ext cx="1269356" cy="31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4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llustration Of Cute Boy Standing Royalty Free Cliparts, Vectors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r="20160"/>
          <a:stretch/>
        </p:blipFill>
        <p:spPr bwMode="auto">
          <a:xfrm flipH="1">
            <a:off x="611560" y="1268760"/>
            <a:ext cx="2803685" cy="50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7" t="18894" r="29781" b="58389"/>
          <a:stretch/>
        </p:blipFill>
        <p:spPr bwMode="auto">
          <a:xfrm>
            <a:off x="3779912" y="908720"/>
            <a:ext cx="4102728" cy="16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Rezultat iskanja slik za a pl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1643568" cy="154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Joy Gluten Free Sugar Cones - 12 Cou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r="30599"/>
          <a:stretch/>
        </p:blipFill>
        <p:spPr bwMode="auto">
          <a:xfrm>
            <a:off x="5418463" y="2708920"/>
            <a:ext cx="1269356" cy="31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5" t="41611" r="29781" b="32197"/>
          <a:stretch/>
        </p:blipFill>
        <p:spPr bwMode="auto">
          <a:xfrm>
            <a:off x="7020272" y="3170480"/>
            <a:ext cx="1092242" cy="19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</TotalTime>
  <Words>16</Words>
  <Application>Microsoft Office PowerPoint</Application>
  <PresentationFormat>Diaprojekcija na zaslonu (4:3)</PresentationFormat>
  <Paragraphs>5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Austin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leptop</dc:creator>
  <cp:lastModifiedBy>leptop</cp:lastModifiedBy>
  <cp:revision>10</cp:revision>
  <dcterms:created xsi:type="dcterms:W3CDTF">2020-03-26T20:55:35Z</dcterms:created>
  <dcterms:modified xsi:type="dcterms:W3CDTF">2020-03-29T16:26:03Z</dcterms:modified>
</cp:coreProperties>
</file>