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036-55AE-42D4-BAC5-5AA69AD022AB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02B3-C57D-45B6-B575-91654128176E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036-55AE-42D4-BAC5-5AA69AD022AB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02B3-C57D-45B6-B575-91654128176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036-55AE-42D4-BAC5-5AA69AD022AB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02B3-C57D-45B6-B575-91654128176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036-55AE-42D4-BAC5-5AA69AD022AB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02B3-C57D-45B6-B575-91654128176E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036-55AE-42D4-BAC5-5AA69AD022AB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02B3-C57D-45B6-B575-91654128176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036-55AE-42D4-BAC5-5AA69AD022AB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02B3-C57D-45B6-B575-91654128176E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036-55AE-42D4-BAC5-5AA69AD022AB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02B3-C57D-45B6-B575-91654128176E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036-55AE-42D4-BAC5-5AA69AD022AB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02B3-C57D-45B6-B575-91654128176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036-55AE-42D4-BAC5-5AA69AD022AB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02B3-C57D-45B6-B575-91654128176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036-55AE-42D4-BAC5-5AA69AD022AB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02B3-C57D-45B6-B575-91654128176E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5036-55AE-42D4-BAC5-5AA69AD022AB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102B3-C57D-45B6-B575-91654128176E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585036-55AE-42D4-BAC5-5AA69AD022AB}" type="datetimeFigureOut">
              <a:rPr lang="sl-SI" smtClean="0"/>
              <a:t>6. 04. 2020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1102B3-C57D-45B6-B575-91654128176E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wav"/><Relationship Id="rId7" Type="http://schemas.openxmlformats.org/officeDocument/2006/relationships/image" Target="../media/image5.jpeg"/><Relationship Id="rId2" Type="http://schemas.microsoft.com/office/2007/relationships/media" Target="../media/media2.wav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3.wav"/><Relationship Id="rId7" Type="http://schemas.openxmlformats.org/officeDocument/2006/relationships/image" Target="../media/image10.jpeg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11" Type="http://schemas.openxmlformats.org/officeDocument/2006/relationships/image" Target="../media/image2.png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4.wav"/><Relationship Id="rId7" Type="http://schemas.openxmlformats.org/officeDocument/2006/relationships/image" Target="../media/image6.png"/><Relationship Id="rId2" Type="http://schemas.microsoft.com/office/2007/relationships/media" Target="../media/media4.wav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19" y="2492896"/>
            <a:ext cx="5106161" cy="355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lak 3"/>
          <p:cNvSpPr/>
          <p:nvPr/>
        </p:nvSpPr>
        <p:spPr>
          <a:xfrm>
            <a:off x="4604800" y="0"/>
            <a:ext cx="3855632" cy="1988840"/>
          </a:xfrm>
          <a:prstGeom prst="cloudCallout">
            <a:avLst>
              <a:gd name="adj1" fmla="val -44184"/>
              <a:gd name="adj2" fmla="val 688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/>
              <a:t>WHAT IS THIS?</a:t>
            </a:r>
            <a:endParaRPr lang="sl-SI" sz="3200" dirty="0"/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5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6"/>
    </mc:Choice>
    <mc:Fallback xmlns="">
      <p:transition spd="slow" advTm="12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range Closeup Stock Photos, Images &amp; Photography | Shutterstock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4469" y="971075"/>
            <a:ext cx="1685115" cy="16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ile:Banana-Single.jpg - Wikimedia Common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7506" y="888758"/>
            <a:ext cx="2088234" cy="184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arrot | Alimentarium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117777" y="1021975"/>
            <a:ext cx="29084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png fruit basket png images transparent - empty fruit basket ...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770" y="4972577"/>
            <a:ext cx="4014485" cy="1270149"/>
          </a:xfrm>
          <a:prstGeom prst="rect">
            <a:avLst/>
          </a:prstGeom>
          <a:noFill/>
          <a:extLst/>
        </p:spPr>
      </p:pic>
      <p:sp>
        <p:nvSpPr>
          <p:cNvPr id="6" name="Pravokotnik 5"/>
          <p:cNvSpPr/>
          <p:nvPr/>
        </p:nvSpPr>
        <p:spPr>
          <a:xfrm>
            <a:off x="1835696" y="5858006"/>
            <a:ext cx="17982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4400" b="1" kern="1200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E36C0A"/>
                </a:solidFill>
                <a:effectLst>
                  <a:outerShdw blurRad="50038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FRUIT</a:t>
            </a:r>
            <a:endParaRPr lang="sl-SI" sz="4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4" descr="Empty wooden basket isolated on white ... | Stock image | Colourbox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718" y="4077072"/>
            <a:ext cx="3000619" cy="2415401"/>
          </a:xfrm>
          <a:prstGeom prst="rect">
            <a:avLst/>
          </a:prstGeom>
          <a:noFill/>
          <a:extLst/>
        </p:spPr>
      </p:pic>
      <p:sp>
        <p:nvSpPr>
          <p:cNvPr id="8" name="Pravokotnik 7"/>
          <p:cNvSpPr/>
          <p:nvPr/>
        </p:nvSpPr>
        <p:spPr>
          <a:xfrm>
            <a:off x="5004048" y="5885835"/>
            <a:ext cx="4505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4400" b="1" kern="1200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50038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VEGETABLE</a:t>
            </a:r>
            <a:endParaRPr lang="sl-SI" sz="4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10" name="Raven puščični povezovalnik 9"/>
          <p:cNvCxnSpPr/>
          <p:nvPr/>
        </p:nvCxnSpPr>
        <p:spPr>
          <a:xfrm>
            <a:off x="1835696" y="2852938"/>
            <a:ext cx="0" cy="211963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4532582" y="3016260"/>
            <a:ext cx="2448272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 flipH="1">
            <a:off x="3995938" y="2852938"/>
            <a:ext cx="2736302" cy="2069143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815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4"/>
    </mc:Choice>
    <mc:Fallback xmlns="">
      <p:transition spd="slow" advTm="37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pple, Gala | Walmart Canada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9286" y="548680"/>
            <a:ext cx="1308064" cy="130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 descr="Rezultat iskanja slik za a pear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2283" y="2002252"/>
            <a:ext cx="1371356" cy="17190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4" descr="What Rot! Strawberry Proteomics and the Art of Staying Fresh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8529" y="548680"/>
            <a:ext cx="1515520" cy="145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png fruit basket png images transparent - empty fruit basket ...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770" y="4972577"/>
            <a:ext cx="4014485" cy="1270149"/>
          </a:xfrm>
          <a:prstGeom prst="rect">
            <a:avLst/>
          </a:prstGeom>
          <a:noFill/>
          <a:extLst/>
        </p:spPr>
      </p:pic>
      <p:sp>
        <p:nvSpPr>
          <p:cNvPr id="6" name="Pravokotnik 5"/>
          <p:cNvSpPr/>
          <p:nvPr/>
        </p:nvSpPr>
        <p:spPr>
          <a:xfrm>
            <a:off x="1835696" y="5858006"/>
            <a:ext cx="17982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4400" b="1" kern="1200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E36C0A"/>
                </a:solidFill>
                <a:effectLst>
                  <a:outerShdw blurRad="50038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FRUIT</a:t>
            </a:r>
            <a:endParaRPr lang="sl-SI" sz="4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7" name="Picture 4" descr="Empty wooden basket isolated on white ... | Stock image | Colourbox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718" y="4077072"/>
            <a:ext cx="3000619" cy="2415401"/>
          </a:xfrm>
          <a:prstGeom prst="rect">
            <a:avLst/>
          </a:prstGeom>
          <a:noFill/>
          <a:extLst/>
        </p:spPr>
      </p:pic>
      <p:sp>
        <p:nvSpPr>
          <p:cNvPr id="8" name="Pravokotnik 7"/>
          <p:cNvSpPr/>
          <p:nvPr/>
        </p:nvSpPr>
        <p:spPr>
          <a:xfrm>
            <a:off x="5004048" y="5885835"/>
            <a:ext cx="4505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4400" b="1" kern="1200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50038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VEGETABLE</a:t>
            </a:r>
            <a:endParaRPr lang="sl-SI" sz="4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" name="Picture 2" descr="D:\šola 2019\avatarčki\clap clap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911" y="113053"/>
            <a:ext cx="2169052" cy="206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aven puščični povezovalnik 9"/>
          <p:cNvCxnSpPr/>
          <p:nvPr/>
        </p:nvCxnSpPr>
        <p:spPr>
          <a:xfrm flipH="1">
            <a:off x="3637961" y="1957433"/>
            <a:ext cx="1942151" cy="291172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>
            <a:off x="827584" y="2080011"/>
            <a:ext cx="792088" cy="26451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>
            <a:off x="2530028" y="3834588"/>
            <a:ext cx="745828" cy="103457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66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63"/>
    </mc:Choice>
    <mc:Fallback xmlns="">
      <p:transition spd="slow" advTm="63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Rezultat iskanja slik za a plum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79942"/>
            <a:ext cx="1643568" cy="154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1524" y="679942"/>
            <a:ext cx="1329376" cy="152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ree png fruit basket png images transparent - empty fruit basket ...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770" y="4972577"/>
            <a:ext cx="4014485" cy="1270149"/>
          </a:xfrm>
          <a:prstGeom prst="rect">
            <a:avLst/>
          </a:prstGeom>
          <a:noFill/>
          <a:extLst/>
        </p:spPr>
      </p:pic>
      <p:sp>
        <p:nvSpPr>
          <p:cNvPr id="5" name="Pravokotnik 4"/>
          <p:cNvSpPr/>
          <p:nvPr/>
        </p:nvSpPr>
        <p:spPr>
          <a:xfrm>
            <a:off x="1835696" y="5858006"/>
            <a:ext cx="17982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4400" b="1" kern="1200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E36C0A"/>
                </a:solidFill>
                <a:effectLst>
                  <a:outerShdw blurRad="50038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FRUIT</a:t>
            </a:r>
            <a:endParaRPr lang="sl-SI" sz="4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" name="Picture 4" descr="Empty wooden basket isolated on white ... | Stock image | Colourbox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718" y="4077072"/>
            <a:ext cx="3000619" cy="2415401"/>
          </a:xfrm>
          <a:prstGeom prst="rect">
            <a:avLst/>
          </a:prstGeom>
          <a:noFill/>
          <a:extLst/>
        </p:spPr>
      </p:pic>
      <p:sp>
        <p:nvSpPr>
          <p:cNvPr id="7" name="Pravokotnik 6"/>
          <p:cNvSpPr/>
          <p:nvPr/>
        </p:nvSpPr>
        <p:spPr>
          <a:xfrm>
            <a:off x="5004048" y="5885835"/>
            <a:ext cx="45059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0"/>
              </a:spcAft>
            </a:pPr>
            <a:r>
              <a:rPr lang="sl-SI" sz="4400" b="1" kern="1200" dirty="0">
                <a:ln w="19050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00B050"/>
                </a:solidFill>
                <a:effectLst>
                  <a:outerShdw blurRad="50038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Times New Roman"/>
                <a:cs typeface="Times New Roman"/>
              </a:rPr>
              <a:t>VEGETABLE</a:t>
            </a:r>
            <a:endParaRPr lang="sl-SI" sz="4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8" name="Raven puščični povezovalnik 7"/>
          <p:cNvCxnSpPr/>
          <p:nvPr/>
        </p:nvCxnSpPr>
        <p:spPr>
          <a:xfrm>
            <a:off x="2339752" y="2348880"/>
            <a:ext cx="4392488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 flipH="1">
            <a:off x="2734803" y="2492896"/>
            <a:ext cx="2269245" cy="223224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D:\šola 2019\avatarčki\yes navdušen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241" y="105591"/>
            <a:ext cx="2678038" cy="269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257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37"/>
    </mc:Choice>
    <mc:Fallback xmlns="">
      <p:transition spd="slow" advTm="39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2|4.1|2.7|8|3.8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8.6|6.7|3.5|11.6|3.3|12.5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2|5.3|3|13.3|2.9"/>
</p:tagLst>
</file>

<file path=ppt/theme/theme1.xml><?xml version="1.0" encoding="utf-8"?>
<a:theme xmlns:a="http://schemas.openxmlformats.org/drawingml/2006/main" name="Sled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Sled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10</Words>
  <Application>Microsoft Office PowerPoint</Application>
  <PresentationFormat>Diaprojekcija na zaslonu (4:3)</PresentationFormat>
  <Paragraphs>7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Calibri</vt:lpstr>
      <vt:lpstr>Georgia</vt:lpstr>
      <vt:lpstr>Times New Roman</vt:lpstr>
      <vt:lpstr>Trebuchet MS</vt:lpstr>
      <vt:lpstr>Sled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leptop</dc:creator>
  <cp:lastModifiedBy>Uporabnik sistema Windows</cp:lastModifiedBy>
  <cp:revision>6</cp:revision>
  <dcterms:created xsi:type="dcterms:W3CDTF">2020-04-05T12:25:10Z</dcterms:created>
  <dcterms:modified xsi:type="dcterms:W3CDTF">2020-04-06T09:23:24Z</dcterms:modified>
</cp:coreProperties>
</file>