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63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171289E-34E8-4358-B9D0-DAAFDB8F0E9C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289E-34E8-4358-B9D0-DAAFDB8F0E9C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171289E-34E8-4358-B9D0-DAAFDB8F0E9C}" type="datetimeFigureOut">
              <a:rPr lang="sl-SI" smtClean="0"/>
              <a:t>5.4.2020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8F9479F-86CB-4AA0-AF84-78A17CDF4655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audio" Target="../media/media3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microsoft.com/office/2007/relationships/media" Target="../media/media3.wav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3.png"/><Relationship Id="rId2" Type="http://schemas.microsoft.com/office/2007/relationships/media" Target="../media/media4.wav"/><Relationship Id="rId1" Type="http://schemas.openxmlformats.org/officeDocument/2006/relationships/tags" Target="../tags/tag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media5.wav"/><Relationship Id="rId7" Type="http://schemas.openxmlformats.org/officeDocument/2006/relationships/image" Target="../media/image17.png"/><Relationship Id="rId2" Type="http://schemas.microsoft.com/office/2007/relationships/media" Target="../media/media5.wav"/><Relationship Id="rId1" Type="http://schemas.openxmlformats.org/officeDocument/2006/relationships/tags" Target="../tags/tag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-324544" y="51540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/>
              <a:t>LUNCH</a:t>
            </a:r>
            <a:endParaRPr lang="sl-SI" sz="3600" b="1" dirty="0"/>
          </a:p>
        </p:txBody>
      </p:sp>
      <p:sp>
        <p:nvSpPr>
          <p:cNvPr id="11" name="Oblak 10"/>
          <p:cNvSpPr/>
          <p:nvPr/>
        </p:nvSpPr>
        <p:spPr>
          <a:xfrm>
            <a:off x="4067944" y="8620"/>
            <a:ext cx="5117576" cy="2952328"/>
          </a:xfrm>
          <a:prstGeom prst="cloudCallout">
            <a:avLst>
              <a:gd name="adj1" fmla="val -78149"/>
              <a:gd name="adj2" fmla="val -9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b="1" dirty="0" smtClean="0"/>
              <a:t>GOOD AFTERNOON</a:t>
            </a:r>
            <a:r>
              <a:rPr lang="sl-SI" sz="3600" dirty="0" smtClean="0"/>
              <a:t>!</a:t>
            </a:r>
            <a:endParaRPr lang="sl-SI" sz="3600" dirty="0"/>
          </a:p>
        </p:txBody>
      </p:sp>
      <p:pic>
        <p:nvPicPr>
          <p:cNvPr id="1026" name="Picture 2" descr="D:\šola 2019\avatarčki\lun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2930532" cy="293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lak 16"/>
          <p:cNvSpPr/>
          <p:nvPr/>
        </p:nvSpPr>
        <p:spPr>
          <a:xfrm>
            <a:off x="323528" y="2852936"/>
            <a:ext cx="6426830" cy="1188132"/>
          </a:xfrm>
          <a:prstGeom prst="cloudCallout">
            <a:avLst>
              <a:gd name="adj1" fmla="val 46254"/>
              <a:gd name="adj2" fmla="val 66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err="1" smtClean="0"/>
              <a:t>What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can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you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eat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for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lunch</a:t>
            </a:r>
            <a:r>
              <a:rPr lang="sl-SI" sz="2000" b="1" dirty="0" smtClean="0"/>
              <a:t>?</a:t>
            </a:r>
          </a:p>
          <a:p>
            <a:pPr algn="ctr"/>
            <a:r>
              <a:rPr lang="sl-SI" sz="2000" i="1" dirty="0" smtClean="0"/>
              <a:t>Kaj lahko ješ za kosilo?</a:t>
            </a:r>
            <a:endParaRPr lang="sl-SI" sz="2000" i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403648" y="5110290"/>
            <a:ext cx="3736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To smo se že učili. Prelistaj zvezek</a:t>
            </a:r>
          </a:p>
          <a:p>
            <a:pPr algn="ctr"/>
            <a:r>
              <a:rPr lang="sl-SI" dirty="0"/>
              <a:t>i</a:t>
            </a:r>
            <a:r>
              <a:rPr lang="sl-SI" dirty="0" smtClean="0"/>
              <a:t>n ponovi.</a:t>
            </a:r>
            <a:endParaRPr lang="sl-SI" dirty="0"/>
          </a:p>
        </p:txBody>
      </p:sp>
      <p:cxnSp>
        <p:nvCxnSpPr>
          <p:cNvPr id="18" name="Raven puščični povezovalnik 17"/>
          <p:cNvCxnSpPr/>
          <p:nvPr/>
        </p:nvCxnSpPr>
        <p:spPr>
          <a:xfrm flipV="1">
            <a:off x="2955726" y="4210190"/>
            <a:ext cx="314251" cy="9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60"/>
    </mc:Choice>
    <mc:Fallback>
      <p:transition spd="slow" advTm="39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-324544" y="51540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/>
              <a:t>DINNER</a:t>
            </a:r>
            <a:endParaRPr lang="sl-SI" sz="3600" b="1" dirty="0"/>
          </a:p>
        </p:txBody>
      </p:sp>
      <p:sp>
        <p:nvSpPr>
          <p:cNvPr id="11" name="Oblak 10"/>
          <p:cNvSpPr/>
          <p:nvPr/>
        </p:nvSpPr>
        <p:spPr>
          <a:xfrm>
            <a:off x="4067944" y="8620"/>
            <a:ext cx="5117576" cy="2952328"/>
          </a:xfrm>
          <a:prstGeom prst="cloudCallout">
            <a:avLst>
              <a:gd name="adj1" fmla="val -78149"/>
              <a:gd name="adj2" fmla="val -9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b="1" dirty="0" smtClean="0"/>
              <a:t>GOOD EVENING</a:t>
            </a:r>
            <a:r>
              <a:rPr lang="sl-SI" sz="3600" dirty="0" smtClean="0"/>
              <a:t>!</a:t>
            </a:r>
            <a:endParaRPr lang="sl-SI" sz="3600" dirty="0"/>
          </a:p>
        </p:txBody>
      </p:sp>
      <p:pic>
        <p:nvPicPr>
          <p:cNvPr id="6" name="Picture 4" descr="Rezultat iskanja slik za english d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14" y="1916832"/>
            <a:ext cx="3396630" cy="25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658757" y="561779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ENGLISH DINNER</a:t>
            </a:r>
            <a:endParaRPr lang="sl-SI" b="1" dirty="0"/>
          </a:p>
        </p:txBody>
      </p:sp>
      <p:cxnSp>
        <p:nvCxnSpPr>
          <p:cNvPr id="8" name="Raven puščični povezovalnik 7"/>
          <p:cNvCxnSpPr/>
          <p:nvPr/>
        </p:nvCxnSpPr>
        <p:spPr>
          <a:xfrm flipV="1">
            <a:off x="1969404" y="466242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5718902" y="3036639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SLOVENIAN DINNER</a:t>
            </a:r>
            <a:endParaRPr lang="sl-SI" b="1" dirty="0"/>
          </a:p>
        </p:txBody>
      </p:sp>
      <p:cxnSp>
        <p:nvCxnSpPr>
          <p:cNvPr id="10" name="Raven puščični povezovalnik 9"/>
          <p:cNvCxnSpPr/>
          <p:nvPr/>
        </p:nvCxnSpPr>
        <p:spPr>
          <a:xfrm flipH="1">
            <a:off x="6766560" y="3607178"/>
            <a:ext cx="637849" cy="5949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37" y="3607178"/>
            <a:ext cx="1657709" cy="118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46" y="4662428"/>
            <a:ext cx="2458527" cy="164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4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23"/>
    </mc:Choice>
    <mc:Fallback>
      <p:transition spd="slow" advTm="29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4548"/>
            <a:ext cx="1473835" cy="105791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Polje z besedilom 18"/>
          <p:cNvSpPr txBox="1">
            <a:spLocks noChangeArrowheads="1"/>
          </p:cNvSpPr>
          <p:nvPr/>
        </p:nvSpPr>
        <p:spPr bwMode="auto">
          <a:xfrm>
            <a:off x="615370" y="3219133"/>
            <a:ext cx="1383665" cy="464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1400" b="1" kern="1200">
                <a:solidFill>
                  <a:srgbClr val="000000"/>
                </a:solidFill>
                <a:effectLst/>
                <a:latin typeface="Calibri"/>
                <a:ea typeface="Calibri"/>
              </a:rPr>
              <a:t>pancakes</a:t>
            </a:r>
            <a:endParaRPr lang="sl-SI" sz="1200">
              <a:effectLst/>
              <a:latin typeface="Times New Roman"/>
              <a:ea typeface="Times New Roman"/>
            </a:endParaRPr>
          </a:p>
        </p:txBody>
      </p:sp>
      <p:pic>
        <p:nvPicPr>
          <p:cNvPr id="5" name="Slika 4" descr="Rezultat iskanja slik za brea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0" y="4084761"/>
            <a:ext cx="1494790" cy="6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je z besedilom 18"/>
          <p:cNvSpPr txBox="1">
            <a:spLocks noChangeArrowheads="1"/>
          </p:cNvSpPr>
          <p:nvPr/>
        </p:nvSpPr>
        <p:spPr bwMode="auto">
          <a:xfrm>
            <a:off x="760785" y="4917758"/>
            <a:ext cx="1203960" cy="337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1400" b="1" kern="1200">
                <a:solidFill>
                  <a:srgbClr val="000000"/>
                </a:solidFill>
                <a:effectLst/>
                <a:latin typeface="Calibri"/>
                <a:ea typeface="Calibri"/>
              </a:rPr>
              <a:t>bread</a:t>
            </a:r>
            <a:endParaRPr lang="sl-SI" sz="1200"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20" y="4456748"/>
            <a:ext cx="1381125" cy="92202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Polje z besedilom 18"/>
          <p:cNvSpPr txBox="1">
            <a:spLocks noChangeArrowheads="1"/>
          </p:cNvSpPr>
          <p:nvPr/>
        </p:nvSpPr>
        <p:spPr bwMode="auto">
          <a:xfrm>
            <a:off x="6888569" y="5555128"/>
            <a:ext cx="1470025" cy="464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1400" b="1" kern="1200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a </a:t>
            </a:r>
            <a:r>
              <a:rPr lang="sl-SI" sz="1400" b="1" kern="1200" dirty="0" err="1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sandwich</a:t>
            </a:r>
            <a:r>
              <a:rPr lang="sl-SI" sz="1400" b="1" kern="1200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 </a:t>
            </a:r>
            <a:endParaRPr lang="sl-SI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Picture 5" descr="Rezultat iskanja slik za salami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27" y="2246313"/>
            <a:ext cx="1216025" cy="840105"/>
          </a:xfrm>
          <a:prstGeom prst="rect">
            <a:avLst/>
          </a:prstGeom>
          <a:noFill/>
          <a:extLst/>
        </p:spPr>
      </p:pic>
      <p:sp>
        <p:nvSpPr>
          <p:cNvPr id="10" name="Polje z besedilom 18"/>
          <p:cNvSpPr txBox="1">
            <a:spLocks noChangeArrowheads="1"/>
          </p:cNvSpPr>
          <p:nvPr/>
        </p:nvSpPr>
        <p:spPr bwMode="auto">
          <a:xfrm>
            <a:off x="3092767" y="3099118"/>
            <a:ext cx="802640" cy="464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1400" b="1" kern="1200">
                <a:solidFill>
                  <a:srgbClr val="000000"/>
                </a:solidFill>
                <a:effectLst/>
                <a:latin typeface="Calibri"/>
                <a:ea typeface="Calibri"/>
              </a:rPr>
              <a:t>salami</a:t>
            </a:r>
            <a:endParaRPr lang="sl-SI" sz="1200">
              <a:effectLst/>
              <a:latin typeface="Times New Roman"/>
              <a:ea typeface="Times New Roman"/>
            </a:endParaRPr>
          </a:p>
        </p:txBody>
      </p:sp>
      <p:pic>
        <p:nvPicPr>
          <p:cNvPr id="11" name="Picture 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538" y="2406845"/>
            <a:ext cx="1223010" cy="77089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" name="Polje z besedilom 18"/>
          <p:cNvSpPr txBox="1">
            <a:spLocks noChangeArrowheads="1"/>
          </p:cNvSpPr>
          <p:nvPr/>
        </p:nvSpPr>
        <p:spPr bwMode="auto">
          <a:xfrm>
            <a:off x="4909502" y="3431541"/>
            <a:ext cx="975995" cy="464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1400" b="1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sl-SI" sz="1400" b="1" dirty="0" smtClean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sl-SI" sz="1400" b="1" dirty="0" err="1" smtClean="0">
                <a:solidFill>
                  <a:srgbClr val="000000"/>
                </a:solidFill>
                <a:latin typeface="Calibri"/>
                <a:ea typeface="Calibri"/>
              </a:rPr>
              <a:t>y</a:t>
            </a:r>
            <a:r>
              <a:rPr lang="sl-SI" sz="1400" b="1" kern="1200" dirty="0" err="1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oghurt</a:t>
            </a:r>
            <a:endParaRPr lang="sl-SI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3" name="Picture 11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3" t="34872" r="57470" b="13980"/>
          <a:stretch/>
        </p:blipFill>
        <p:spPr bwMode="auto">
          <a:xfrm>
            <a:off x="3129598" y="4097020"/>
            <a:ext cx="836930" cy="10509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Polje z besedilom 18"/>
          <p:cNvSpPr txBox="1">
            <a:spLocks noChangeArrowheads="1"/>
          </p:cNvSpPr>
          <p:nvPr/>
        </p:nvSpPr>
        <p:spPr bwMode="auto">
          <a:xfrm>
            <a:off x="2924784" y="5294948"/>
            <a:ext cx="1086485" cy="464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1400" b="1" kern="1200">
                <a:solidFill>
                  <a:srgbClr val="000000"/>
                </a:solidFill>
                <a:effectLst/>
                <a:latin typeface="Calibri"/>
                <a:ea typeface="Calibri"/>
              </a:rPr>
              <a:t>pickles</a:t>
            </a:r>
            <a:endParaRPr lang="sl-SI" sz="1200">
              <a:effectLst/>
              <a:latin typeface="Times New Roman"/>
              <a:ea typeface="Times New Roman"/>
            </a:endParaRPr>
          </a:p>
        </p:txBody>
      </p:sp>
      <p:pic>
        <p:nvPicPr>
          <p:cNvPr id="15" name="Picture 6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96" y="4656138"/>
            <a:ext cx="1146175" cy="8610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Polje z besedilom 18"/>
          <p:cNvSpPr txBox="1">
            <a:spLocks noChangeArrowheads="1"/>
          </p:cNvSpPr>
          <p:nvPr/>
        </p:nvSpPr>
        <p:spPr bwMode="auto">
          <a:xfrm>
            <a:off x="5133065" y="5751417"/>
            <a:ext cx="864235" cy="464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1400" b="1" dirty="0" smtClean="0">
                <a:solidFill>
                  <a:srgbClr val="000000"/>
                </a:solidFill>
                <a:latin typeface="Calibri"/>
                <a:ea typeface="Calibri"/>
              </a:rPr>
              <a:t>a </a:t>
            </a:r>
            <a:r>
              <a:rPr lang="sl-SI" sz="1400" b="1" kern="1200" dirty="0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 </a:t>
            </a:r>
            <a:r>
              <a:rPr lang="sl-SI" sz="1400" b="1" kern="1200" dirty="0" err="1" smtClean="0">
                <a:solidFill>
                  <a:srgbClr val="000000"/>
                </a:solidFill>
                <a:effectLst/>
                <a:latin typeface="Calibri"/>
                <a:ea typeface="Calibri"/>
              </a:rPr>
              <a:t>salad</a:t>
            </a:r>
            <a:endParaRPr lang="sl-SI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7" name="Picture 3" descr="Rezultat iskanja slik za cheese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1" b="13883"/>
          <a:stretch/>
        </p:blipFill>
        <p:spPr bwMode="auto">
          <a:xfrm>
            <a:off x="6982802" y="2720341"/>
            <a:ext cx="989330" cy="711200"/>
          </a:xfrm>
          <a:prstGeom prst="rect">
            <a:avLst/>
          </a:prstGeom>
          <a:noFill/>
          <a:extLst/>
        </p:spPr>
      </p:pic>
      <p:sp>
        <p:nvSpPr>
          <p:cNvPr id="18" name="Polje z besedilom 18"/>
          <p:cNvSpPr txBox="1">
            <a:spLocks noChangeArrowheads="1"/>
          </p:cNvSpPr>
          <p:nvPr/>
        </p:nvSpPr>
        <p:spPr bwMode="auto">
          <a:xfrm>
            <a:off x="6888569" y="3559420"/>
            <a:ext cx="1245235" cy="464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sl-SI" sz="1400" b="1" kern="1200">
                <a:solidFill>
                  <a:srgbClr val="000000"/>
                </a:solidFill>
                <a:effectLst/>
                <a:latin typeface="Calibri"/>
                <a:ea typeface="Calibri"/>
              </a:rPr>
              <a:t>cheese</a:t>
            </a:r>
            <a:endParaRPr lang="sl-SI" sz="1200">
              <a:effectLst/>
              <a:latin typeface="Times New Roman"/>
              <a:ea typeface="Times New Roman"/>
            </a:endParaRPr>
          </a:p>
        </p:txBody>
      </p:sp>
      <p:sp>
        <p:nvSpPr>
          <p:cNvPr id="19" name="AutoShape 2" descr="https://apis.mail.yahoo.com/ws/v3/mailboxes/@.id==VjN-KsjOaYPzwkW708aw_EhYxpB6k-QFlK4TxORWm0hrGzR0MvyLA22exIhEo9deuVsT4QS589m2ULn4HOf3kMCF_g/messages/@.id==AE33UfBXrpK4Xoj7OgN2uPjoweM/content/parts/@.id==2/thumbnail?appId=YMailNodin&amp;pag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1" name="Picture 3" descr="C:\Users\leptop\Downloads\b00deef076fec9efe58bda9f835645ae675ec8f339c1fc281d078bfc436345e3.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46" y="836712"/>
            <a:ext cx="1557973" cy="15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lak 1"/>
          <p:cNvSpPr/>
          <p:nvPr/>
        </p:nvSpPr>
        <p:spPr>
          <a:xfrm>
            <a:off x="539552" y="836712"/>
            <a:ext cx="6426830" cy="1188132"/>
          </a:xfrm>
          <a:prstGeom prst="cloudCallout">
            <a:avLst>
              <a:gd name="adj1" fmla="val 61795"/>
              <a:gd name="adj2" fmla="val -38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err="1" smtClean="0"/>
              <a:t>What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can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you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eat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for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dinner</a:t>
            </a:r>
            <a:r>
              <a:rPr lang="sl-SI" sz="2000" b="1" dirty="0" smtClean="0"/>
              <a:t>?</a:t>
            </a:r>
          </a:p>
          <a:p>
            <a:pPr algn="ctr"/>
            <a:r>
              <a:rPr lang="sl-SI" sz="2000" i="1" dirty="0" smtClean="0"/>
              <a:t>Kaj lahko ješ za večerjo?</a:t>
            </a:r>
            <a:endParaRPr lang="sl-SI" sz="2000" i="1" dirty="0"/>
          </a:p>
        </p:txBody>
      </p:sp>
      <p:pic>
        <p:nvPicPr>
          <p:cNvPr id="20" name="Zvok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100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92"/>
    </mc:Choice>
    <mc:Fallback>
      <p:transition spd="slow" advTm="49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lustration Of A Girl On A White Background Royalty Free Clipart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2372953" cy="38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Only Father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9" y="908318"/>
            <a:ext cx="22479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ni oblaček 2"/>
          <p:cNvSpPr/>
          <p:nvPr/>
        </p:nvSpPr>
        <p:spPr>
          <a:xfrm>
            <a:off x="2684302" y="924335"/>
            <a:ext cx="3456384" cy="1243300"/>
          </a:xfrm>
          <a:prstGeom prst="wedgeEllipseCallout">
            <a:avLst>
              <a:gd name="adj1" fmla="val -68439"/>
              <a:gd name="adj2" fmla="val 4707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Good</a:t>
            </a:r>
            <a:r>
              <a:rPr lang="sl-SI" b="1" dirty="0" smtClean="0"/>
              <a:t> </a:t>
            </a:r>
            <a:r>
              <a:rPr lang="sl-SI" b="1" dirty="0" err="1" smtClean="0"/>
              <a:t>evening</a:t>
            </a:r>
            <a:r>
              <a:rPr lang="sl-SI" b="1" dirty="0" smtClean="0"/>
              <a:t>!</a:t>
            </a:r>
          </a:p>
        </p:txBody>
      </p:sp>
      <p:sp>
        <p:nvSpPr>
          <p:cNvPr id="7" name="Ovalni oblaček 6"/>
          <p:cNvSpPr/>
          <p:nvPr/>
        </p:nvSpPr>
        <p:spPr>
          <a:xfrm>
            <a:off x="1892214" y="4797152"/>
            <a:ext cx="5040560" cy="1368152"/>
          </a:xfrm>
          <a:prstGeom prst="wedgeEllipseCallout">
            <a:avLst>
              <a:gd name="adj1" fmla="val 57710"/>
              <a:gd name="adj2" fmla="val -8145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I </a:t>
            </a:r>
            <a:r>
              <a:rPr lang="sl-SI" b="1" dirty="0" err="1" smtClean="0"/>
              <a:t>would</a:t>
            </a:r>
            <a:r>
              <a:rPr lang="sl-SI" b="1" dirty="0" smtClean="0"/>
              <a:t> like </a:t>
            </a:r>
            <a:r>
              <a:rPr lang="sl-SI" b="1" dirty="0" err="1" smtClean="0"/>
              <a:t>bread</a:t>
            </a:r>
            <a:r>
              <a:rPr lang="sl-SI" b="1" dirty="0" smtClean="0"/>
              <a:t>, salami </a:t>
            </a:r>
            <a:r>
              <a:rPr lang="sl-SI" b="1" dirty="0" err="1" smtClean="0"/>
              <a:t>cheese</a:t>
            </a:r>
            <a:r>
              <a:rPr lang="sl-SI" b="1" dirty="0" smtClean="0"/>
              <a:t> </a:t>
            </a:r>
            <a:r>
              <a:rPr lang="sl-SI" b="1" dirty="0" err="1" smtClean="0"/>
              <a:t>and</a:t>
            </a:r>
            <a:r>
              <a:rPr lang="sl-SI" b="1" dirty="0" smtClean="0"/>
              <a:t> </a:t>
            </a:r>
            <a:r>
              <a:rPr lang="sl-SI" b="1" dirty="0" err="1" smtClean="0"/>
              <a:t>pickles</a:t>
            </a:r>
            <a:r>
              <a:rPr lang="sl-SI" b="1" dirty="0" smtClean="0"/>
              <a:t>. </a:t>
            </a:r>
            <a:endParaRPr lang="sl-SI" b="1" dirty="0"/>
          </a:p>
        </p:txBody>
      </p:sp>
      <p:sp>
        <p:nvSpPr>
          <p:cNvPr id="6" name="Ovalni oblaček 5"/>
          <p:cNvSpPr/>
          <p:nvPr/>
        </p:nvSpPr>
        <p:spPr>
          <a:xfrm>
            <a:off x="2180384" y="3274979"/>
            <a:ext cx="5040560" cy="1368152"/>
          </a:xfrm>
          <a:prstGeom prst="wedgeEllipseCallout">
            <a:avLst>
              <a:gd name="adj1" fmla="val -54764"/>
              <a:gd name="adj2" fmla="val -9790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What</a:t>
            </a:r>
            <a:r>
              <a:rPr lang="sl-SI" b="1" dirty="0" smtClean="0"/>
              <a:t> </a:t>
            </a:r>
            <a:r>
              <a:rPr lang="sl-SI" b="1" dirty="0" err="1" smtClean="0"/>
              <a:t>would</a:t>
            </a:r>
            <a:r>
              <a:rPr lang="sl-SI" b="1" dirty="0" smtClean="0"/>
              <a:t> </a:t>
            </a:r>
            <a:r>
              <a:rPr lang="sl-SI" b="1" dirty="0" err="1" smtClean="0"/>
              <a:t>you</a:t>
            </a:r>
            <a:r>
              <a:rPr lang="sl-SI" b="1" dirty="0" smtClean="0"/>
              <a:t> like </a:t>
            </a:r>
            <a:r>
              <a:rPr lang="sl-SI" b="1" dirty="0" err="1" smtClean="0"/>
              <a:t>for</a:t>
            </a:r>
            <a:r>
              <a:rPr lang="sl-SI" b="1" dirty="0" smtClean="0"/>
              <a:t> </a:t>
            </a:r>
            <a:r>
              <a:rPr lang="sl-SI" b="1" dirty="0" err="1" smtClean="0"/>
              <a:t>dinner</a:t>
            </a:r>
            <a:r>
              <a:rPr lang="sl-SI" b="1" dirty="0" smtClean="0"/>
              <a:t> </a:t>
            </a:r>
            <a:r>
              <a:rPr lang="sl-SI" b="1" dirty="0" err="1" smtClean="0"/>
              <a:t>today</a:t>
            </a:r>
            <a:r>
              <a:rPr lang="sl-SI" b="1" dirty="0" smtClean="0"/>
              <a:t>?</a:t>
            </a:r>
            <a:endParaRPr lang="sl-SI" b="1" dirty="0"/>
          </a:p>
        </p:txBody>
      </p:sp>
      <p:sp>
        <p:nvSpPr>
          <p:cNvPr id="8" name="Ovalni oblaček 7"/>
          <p:cNvSpPr/>
          <p:nvPr/>
        </p:nvSpPr>
        <p:spPr>
          <a:xfrm>
            <a:off x="2993011" y="2159701"/>
            <a:ext cx="3312368" cy="1062223"/>
          </a:xfrm>
          <a:prstGeom prst="wedgeEllipseCallout">
            <a:avLst>
              <a:gd name="adj1" fmla="val 73023"/>
              <a:gd name="adj2" fmla="val 2045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Good</a:t>
            </a:r>
            <a:r>
              <a:rPr lang="sl-SI" b="1" dirty="0" smtClean="0"/>
              <a:t> </a:t>
            </a:r>
            <a:r>
              <a:rPr lang="sl-SI" b="1" dirty="0" err="1" smtClean="0"/>
              <a:t>evening</a:t>
            </a:r>
            <a:r>
              <a:rPr lang="sl-SI" b="1" dirty="0" smtClean="0"/>
              <a:t>!</a:t>
            </a:r>
          </a:p>
          <a:p>
            <a:pPr algn="ctr"/>
            <a:endParaRPr lang="sl-SI" b="1" dirty="0"/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63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15"/>
    </mc:Choice>
    <mc:Fallback>
      <p:transition spd="slow" advTm="21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llustration Of A Girl On A White Background Royalty Free Clipart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35" y="2608375"/>
            <a:ext cx="2372953" cy="38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Only Father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9" y="908318"/>
            <a:ext cx="22479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ni oblaček 1"/>
          <p:cNvSpPr/>
          <p:nvPr/>
        </p:nvSpPr>
        <p:spPr>
          <a:xfrm>
            <a:off x="2180384" y="332656"/>
            <a:ext cx="2823664" cy="1440160"/>
          </a:xfrm>
          <a:prstGeom prst="wedgeEllipseCallout">
            <a:avLst>
              <a:gd name="adj1" fmla="val -60191"/>
              <a:gd name="adj2" fmla="val 69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Here</a:t>
            </a:r>
            <a:r>
              <a:rPr lang="sl-SI" b="1" dirty="0" smtClean="0"/>
              <a:t> </a:t>
            </a:r>
            <a:r>
              <a:rPr lang="sl-SI" b="1" dirty="0" err="1" smtClean="0"/>
              <a:t>you</a:t>
            </a:r>
            <a:r>
              <a:rPr lang="sl-SI" b="1" dirty="0" smtClean="0"/>
              <a:t> go.</a:t>
            </a:r>
            <a:endParaRPr lang="sl-SI" b="1" dirty="0"/>
          </a:p>
        </p:txBody>
      </p:sp>
      <p:sp>
        <p:nvSpPr>
          <p:cNvPr id="9" name="Ovalni oblaček 8"/>
          <p:cNvSpPr/>
          <p:nvPr/>
        </p:nvSpPr>
        <p:spPr>
          <a:xfrm>
            <a:off x="6336589" y="888817"/>
            <a:ext cx="2556618" cy="1275284"/>
          </a:xfrm>
          <a:prstGeom prst="wedgeEllipseCallout">
            <a:avLst>
              <a:gd name="adj1" fmla="val -12208"/>
              <a:gd name="adj2" fmla="val 907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Thank</a:t>
            </a:r>
            <a:r>
              <a:rPr lang="sl-SI" b="1" dirty="0" smtClean="0"/>
              <a:t> </a:t>
            </a:r>
            <a:r>
              <a:rPr lang="sl-SI" b="1" dirty="0" err="1" smtClean="0"/>
              <a:t>you</a:t>
            </a:r>
            <a:r>
              <a:rPr lang="sl-SI" b="1" dirty="0" smtClean="0"/>
              <a:t>!</a:t>
            </a:r>
            <a:endParaRPr lang="sl-SI" b="1" dirty="0"/>
          </a:p>
        </p:txBody>
      </p:sp>
      <p:sp>
        <p:nvSpPr>
          <p:cNvPr id="10" name="Ovalni oblaček 9"/>
          <p:cNvSpPr/>
          <p:nvPr/>
        </p:nvSpPr>
        <p:spPr>
          <a:xfrm>
            <a:off x="736337" y="4908104"/>
            <a:ext cx="2823664" cy="1440160"/>
          </a:xfrm>
          <a:prstGeom prst="wedgeEllipseCallout">
            <a:avLst>
              <a:gd name="adj1" fmla="val -11865"/>
              <a:gd name="adj2" fmla="val -1279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err="1" smtClean="0"/>
              <a:t>You</a:t>
            </a:r>
            <a:r>
              <a:rPr lang="sl-SI" b="1" dirty="0" smtClean="0"/>
              <a:t>‘</a:t>
            </a:r>
            <a:r>
              <a:rPr lang="sl-SI" b="1" dirty="0" err="1" smtClean="0"/>
              <a:t>re</a:t>
            </a:r>
            <a:r>
              <a:rPr lang="sl-SI" b="1" dirty="0" smtClean="0"/>
              <a:t> </a:t>
            </a:r>
            <a:r>
              <a:rPr lang="sl-SI" b="1" dirty="0" err="1" smtClean="0"/>
              <a:t>welcome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3" name="AutoShape 2" descr="Homelike Appetizer With Salami, Bread, Olives, Cheese, Pickl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"/>
          <a:stretch/>
        </p:blipFill>
        <p:spPr bwMode="auto">
          <a:xfrm>
            <a:off x="3059832" y="2827606"/>
            <a:ext cx="2988230" cy="238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ow much fibre is there in bread? | Healthy Food Guid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7"/>
          <a:stretch/>
        </p:blipFill>
        <p:spPr bwMode="auto">
          <a:xfrm>
            <a:off x="2148169" y="1976793"/>
            <a:ext cx="1228077" cy="12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342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78"/>
    </mc:Choice>
    <mc:Fallback>
      <p:transition spd="slow" advTm="38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2|4.8|4.2|4|5.6|4.5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.4|1.7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7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227</TotalTime>
  <Words>94</Words>
  <Application>Microsoft Office PowerPoint</Application>
  <PresentationFormat>Diaprojekcija na zaslonu (4:3)</PresentationFormat>
  <Paragraphs>27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Austin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leptop</dc:creator>
  <cp:lastModifiedBy>leptop</cp:lastModifiedBy>
  <cp:revision>21</cp:revision>
  <dcterms:created xsi:type="dcterms:W3CDTF">2018-03-15T21:24:34Z</dcterms:created>
  <dcterms:modified xsi:type="dcterms:W3CDTF">2020-04-05T20:18:42Z</dcterms:modified>
</cp:coreProperties>
</file>