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67" r:id="rId3"/>
    <p:sldId id="263" r:id="rId4"/>
    <p:sldId id="262" r:id="rId5"/>
    <p:sldId id="264" r:id="rId6"/>
    <p:sldId id="257" r:id="rId7"/>
    <p:sldId id="258" r:id="rId8"/>
    <p:sldId id="259" r:id="rId9"/>
    <p:sldId id="260" r:id="rId10"/>
    <p:sldId id="261" r:id="rId11"/>
    <p:sldId id="268" r:id="rId12"/>
    <p:sldId id="269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96D1-009D-4E2E-9488-7FC7ADF57F71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E481-7968-44D1-963F-173F0E9268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59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E481-7968-44D1-963F-173F0E92681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38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73A4AF-C641-489C-9E90-A8F3ADD0A2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88B48F-03BD-4396-8B60-603B5FF6866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youtu.be/m_jtTkbmdvk" TargetMode="Externa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watch?v=hb9tt7LiYrc" TargetMode="External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Tc5Sdd95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4.wav"/><Relationship Id="rId7" Type="http://schemas.openxmlformats.org/officeDocument/2006/relationships/image" Target="../media/image11.jpe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5.wav"/><Relationship Id="rId7" Type="http://schemas.openxmlformats.org/officeDocument/2006/relationships/image" Target="../media/image15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2.png"/><Relationship Id="rId2" Type="http://schemas.microsoft.com/office/2007/relationships/media" Target="../media/media7.wav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ptop\Downloads\ae722f999b6c27b9039baffa46da770d29608ac6ccea26df7a7e7208ba1ea2b5.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226" y="116632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3"/>
    </mc:Choice>
    <mc:Fallback xmlns="">
      <p:transition spd="slow" advTm="16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42" y="0"/>
            <a:ext cx="4812916" cy="685800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6"/>
    </mc:Choice>
    <mc:Fallback xmlns="">
      <p:transition spd="slow" advTm="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63047" y="1876182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hlinkClick r:id="rId5"/>
              </a:rPr>
              <a:t>https://www.youtube.com/watch?v=hb9tt7LiYrc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71167" y="836712"/>
            <a:ext cx="77981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Sedaj pa poslušaj pesmico THE WAY THE BUNNY HOPS in zraven</a:t>
            </a:r>
          </a:p>
          <a:p>
            <a:pPr algn="ctr"/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apleši ter zapoj</a:t>
            </a:r>
            <a:r>
              <a:rPr lang="sl-SI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sl-SI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4" name="Picture 6" descr="The Way The Bunny Hops | Easter Bunny Song | Easter Songs for Kids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45514"/>
            <a:ext cx="6569869" cy="36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ni oblaček 4"/>
          <p:cNvSpPr/>
          <p:nvPr/>
        </p:nvSpPr>
        <p:spPr>
          <a:xfrm>
            <a:off x="5388974" y="4900990"/>
            <a:ext cx="4176929" cy="1944216"/>
          </a:xfrm>
          <a:prstGeom prst="wedgeEllipseCallout">
            <a:avLst>
              <a:gd name="adj1" fmla="val -102341"/>
              <a:gd name="adj2" fmla="val -49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 pomoč sta posebej zate zaplesali tudi Brina in Zala:</a:t>
            </a:r>
          </a:p>
          <a:p>
            <a:pPr algn="ctr"/>
            <a:r>
              <a:rPr lang="sl-SI" dirty="0">
                <a:hlinkClick r:id="rId7"/>
              </a:rPr>
              <a:t>https://youtu.be/m_jtTkbmdvk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7"/>
    </mc:Choice>
    <mc:Fallback xmlns="">
      <p:transition spd="slow" advTm="5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šola 2019\avatarčki\He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5" r="39047"/>
          <a:stretch/>
        </p:blipFill>
        <p:spPr bwMode="auto">
          <a:xfrm>
            <a:off x="0" y="3761387"/>
            <a:ext cx="2310687" cy="30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854" y="968534"/>
            <a:ext cx="754251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Lahko se igraš </a:t>
            </a:r>
            <a:r>
              <a:rPr lang="sl-SI" dirty="0" err="1" smtClean="0"/>
              <a:t>Easter</a:t>
            </a:r>
            <a:r>
              <a:rPr lang="sl-SI" dirty="0" smtClean="0"/>
              <a:t> </a:t>
            </a:r>
            <a:r>
              <a:rPr lang="sl-SI" dirty="0" err="1" smtClean="0"/>
              <a:t>egg</a:t>
            </a:r>
            <a:r>
              <a:rPr lang="sl-SI" dirty="0" smtClean="0"/>
              <a:t> hunt (iskanje jajčk). </a:t>
            </a:r>
          </a:p>
          <a:p>
            <a:r>
              <a:rPr lang="sl-SI" dirty="0" smtClean="0"/>
              <a:t>Jajčka (čokoladna, prava, plastična, iz papirja…) naj ti nekdo skrije.</a:t>
            </a:r>
          </a:p>
          <a:p>
            <a:r>
              <a:rPr lang="sl-SI" dirty="0" smtClean="0"/>
              <a:t>Ti jih poiščeš tako, da te tisti, ki ti jih je skril usmerja s </a:t>
            </a:r>
            <a:r>
              <a:rPr lang="sl-SI" b="1" u="sng" dirty="0" err="1" smtClean="0"/>
              <a:t>cold</a:t>
            </a:r>
            <a:r>
              <a:rPr lang="sl-SI" dirty="0" smtClean="0"/>
              <a:t> (mrzlo) – </a:t>
            </a:r>
          </a:p>
          <a:p>
            <a:r>
              <a:rPr lang="sl-SI" dirty="0" smtClean="0"/>
              <a:t>če si daleč od jajčk</a:t>
            </a:r>
            <a:r>
              <a:rPr lang="sl-SI" dirty="0"/>
              <a:t> </a:t>
            </a:r>
            <a:r>
              <a:rPr lang="sl-SI" dirty="0" smtClean="0"/>
              <a:t>in </a:t>
            </a:r>
            <a:r>
              <a:rPr lang="sl-SI" b="1" u="sng" dirty="0" err="1" smtClean="0"/>
              <a:t>hot</a:t>
            </a:r>
            <a:r>
              <a:rPr lang="sl-SI" dirty="0" smtClean="0"/>
              <a:t> (vroče) – če si blizu jajčk.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566994" y="4576454"/>
            <a:ext cx="536408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://www.youtube.com/watch?v=RiTc5Sdd95I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75" y="4945786"/>
            <a:ext cx="2339617" cy="13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593707" y="3653124"/>
            <a:ext cx="47532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Lahko izdelaš svojega </a:t>
            </a:r>
            <a:r>
              <a:rPr lang="sl-SI" dirty="0" err="1" smtClean="0"/>
              <a:t>Easter</a:t>
            </a:r>
            <a:r>
              <a:rPr lang="sl-SI" dirty="0" smtClean="0"/>
              <a:t> </a:t>
            </a:r>
            <a:r>
              <a:rPr lang="sl-SI" dirty="0" err="1" smtClean="0"/>
              <a:t>bunny</a:t>
            </a:r>
            <a:r>
              <a:rPr lang="sl-SI" dirty="0" smtClean="0"/>
              <a:t> origami.</a:t>
            </a:r>
          </a:p>
          <a:p>
            <a:r>
              <a:rPr lang="sl-SI" dirty="0" smtClean="0"/>
              <a:t>Uporabi papir, ki ga imate doma.</a:t>
            </a:r>
          </a:p>
          <a:p>
            <a:r>
              <a:rPr lang="sl-SI" dirty="0" smtClean="0"/>
              <a:t>Navodila: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655100" y="7430"/>
            <a:ext cx="53285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Dejavnosti po želji </a:t>
            </a:r>
            <a:endParaRPr lang="sl-SI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4" descr="Things To Do - Lake Cumberland State Resort | Official Visitor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074737" cy="11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1655100" y="3761387"/>
            <a:ext cx="1260716" cy="1184399"/>
          </a:xfrm>
          <a:prstGeom prst="wedgeEllipseCallout">
            <a:avLst>
              <a:gd name="adj1" fmla="val -64351"/>
              <a:gd name="adj2" fmla="val 636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BYE,</a:t>
            </a:r>
          </a:p>
          <a:p>
            <a:pPr algn="ctr"/>
            <a:r>
              <a:rPr lang="sl-SI" b="1" dirty="0" smtClean="0"/>
              <a:t>BYE.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858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 Christmas Traditions and Their Origins - HISTOR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1063" cy="30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w Year's Eve: Tips for a quick cleanup after a house party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728447" cy="27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apis.mail.yahoo.com/ws/v3/mailboxes/@.id==VjN-KsjOaYPzwkW708aw_EhYxpB6k-QFlK4TxORWm0hrGzR0MvyLA22exIhEo9deuVsT4QS589m2ULn4HOf3kMCF_g/messages/@.id==AAEIJAcgBtKWXoj73gQayOHQq6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3" name="Picture 7" descr="D:\šola 2019\avatarčki\no tablic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1679451" cy="1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šola 2019\avatarčki\no tablic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553" y="2852936"/>
            <a:ext cx="1679451" cy="1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Blog How to celebrate Easter in Franc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58" y="3692661"/>
            <a:ext cx="3916946" cy="26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šola 2019\avatarčki\yes tablica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692661"/>
            <a:ext cx="2615555" cy="26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7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3"/>
    </mc:Choice>
    <mc:Fallback xmlns="">
      <p:transition spd="slow" advTm="2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24936" cy="1793167"/>
          </a:xfrm>
        </p:spPr>
        <p:txBody>
          <a:bodyPr/>
          <a:lstStyle/>
          <a:p>
            <a:r>
              <a:rPr lang="sl-SI" dirty="0" smtClean="0"/>
              <a:t>THE EASTER EGG HUNT</a:t>
            </a:r>
            <a:endParaRPr lang="sl-SI" dirty="0"/>
          </a:p>
        </p:txBody>
      </p:sp>
      <p:pic>
        <p:nvPicPr>
          <p:cNvPr id="1026" name="Picture 2" descr="EASTER EGG HUNT - 70 Mile Community Club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8309" y="2780928"/>
            <a:ext cx="3967381" cy="27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35"/>
    </mc:Choice>
    <mc:Fallback xmlns="">
      <p:transition spd="slow" advTm="42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82794">
            <a:off x="554146" y="1815173"/>
            <a:ext cx="2166424" cy="35028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3433">
            <a:off x="4631340" y="4461414"/>
            <a:ext cx="27146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698">
            <a:off x="6425624" y="953508"/>
            <a:ext cx="2324163" cy="24208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230">
            <a:off x="3451713" y="341019"/>
            <a:ext cx="2064725" cy="304247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9"/>
    </mc:Choice>
    <mc:Fallback xmlns="">
      <p:transition spd="slow" advTm="19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1412774"/>
            <a:ext cx="2654236" cy="275698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938238"/>
            <a:ext cx="2320180" cy="2348880"/>
          </a:xfrm>
          <a:prstGeom prst="rect">
            <a:avLst/>
          </a:prstGeom>
        </p:spPr>
      </p:pic>
      <p:pic>
        <p:nvPicPr>
          <p:cNvPr id="3074" name="Picture 2" descr="Yellow Easter Egg PNG Clip Art - High-quality PNG Clipart Image in cattegory Easter PNG / Clipart from ClipartPNG.co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441521"/>
            <a:ext cx="1370377" cy="17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d Easter Egg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Red Easter Egg PNG Clip Art - Best WEB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0" name="Picture 8" descr="Red Easter Egg Png Clip Art - Faster Inside, Transparent Png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521" y="4441521"/>
            <a:ext cx="1375092" cy="18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een Easter Egg Png Clip Art - Green Easter Egg Png, Transparent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445122"/>
            <a:ext cx="1348387" cy="17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Sky Blue Easter Egg PNG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6" name="Picture 14" descr="Sky Blue Easter Egg PNG Clip Ar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791" y="4547435"/>
            <a:ext cx="1209538" cy="15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5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8"/>
    </mc:Choice>
    <mc:Fallback xmlns="">
      <p:transition spd="slow" advTm="3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588" y="0"/>
            <a:ext cx="4748243" cy="685800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6"/>
    </mc:Choice>
    <mc:Fallback xmlns="">
      <p:transition spd="slow" advTm="50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221" y="0"/>
            <a:ext cx="5244828" cy="6858000"/>
          </a:xfrm>
          <a:prstGeom prst="rect">
            <a:avLst/>
          </a:prstGeom>
        </p:spPr>
      </p:pic>
      <p:pic>
        <p:nvPicPr>
          <p:cNvPr id="5122" name="Picture 2" descr="Sad Emotions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958947" cy="10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1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6"/>
    </mc:Choice>
    <mc:Fallback xmlns="">
      <p:transition spd="slow" advTm="30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121" y="0"/>
            <a:ext cx="5001758" cy="685800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0"/>
    </mc:Choice>
    <mc:Fallback xmlns="">
      <p:transition spd="slow" advTm="25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854" y="0"/>
            <a:ext cx="4996291" cy="685800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35"/>
    </mc:Choice>
    <mc:Fallback xmlns="">
      <p:transition spd="slow" advTm="37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9|3.8|2.8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1|5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1|3.6|3.4|5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127</Words>
  <Application>Microsoft Office PowerPoint</Application>
  <PresentationFormat>Diaprojekcija na zaslonu (4:3)</PresentationFormat>
  <Paragraphs>18</Paragraphs>
  <Slides>12</Slides>
  <Notes>1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Georgia</vt:lpstr>
      <vt:lpstr>Trebuchet MS</vt:lpstr>
      <vt:lpstr>Sled</vt:lpstr>
      <vt:lpstr>PowerPointova predstavitev</vt:lpstr>
      <vt:lpstr>PowerPointova predstavitev</vt:lpstr>
      <vt:lpstr>THE EASTER EGG HUNT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leptop</dc:creator>
  <cp:lastModifiedBy>Uporabnik sistema Windows</cp:lastModifiedBy>
  <cp:revision>22</cp:revision>
  <dcterms:created xsi:type="dcterms:W3CDTF">2020-04-04T19:14:23Z</dcterms:created>
  <dcterms:modified xsi:type="dcterms:W3CDTF">2020-04-06T09:24:13Z</dcterms:modified>
</cp:coreProperties>
</file>