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0" r:id="rId2"/>
    <p:sldId id="267" r:id="rId3"/>
    <p:sldId id="263" r:id="rId4"/>
    <p:sldId id="262" r:id="rId5"/>
    <p:sldId id="264" r:id="rId6"/>
    <p:sldId id="257" r:id="rId7"/>
    <p:sldId id="258" r:id="rId8"/>
    <p:sldId id="259" r:id="rId9"/>
    <p:sldId id="260" r:id="rId10"/>
    <p:sldId id="261" r:id="rId11"/>
    <p:sldId id="268" r:id="rId12"/>
    <p:sldId id="269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96D1-009D-4E2E-9488-7FC7ADF57F71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0E481-7968-44D1-963F-173F0E9268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5961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E481-7968-44D1-963F-173F0E926814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438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73A4AF-C641-489C-9E90-A8F3ADD0A2F3}" type="datetimeFigureOut">
              <a:rPr lang="sl-SI" smtClean="0"/>
              <a:t>5.4.2020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88B48F-03BD-4396-8B60-603B5FF6866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HjtWJ_Wm7vQ" TargetMode="Externa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4.jpeg"/><Relationship Id="rId5" Type="http://schemas.openxmlformats.org/officeDocument/2006/relationships/hyperlink" Target="https://www.youtube.com/watch?v=D7z-aJqTw1U" TargetMode="External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Tc5Sdd95I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wav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wav"/><Relationship Id="rId7" Type="http://schemas.openxmlformats.org/officeDocument/2006/relationships/image" Target="../media/image11.jpe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11" Type="http://schemas.openxmlformats.org/officeDocument/2006/relationships/image" Target="../media/image2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ptop\Downloads\ae722f999b6c27b9039baffa46da770d29608ac6ccea26df7a7e7208ba1ea2b5.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26" y="116632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2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0"/>
    </mc:Choice>
    <mc:Fallback>
      <p:transition spd="slow" advTm="2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42" y="0"/>
            <a:ext cx="4812916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3"/>
    </mc:Choice>
    <mc:Fallback>
      <p:transition spd="slow" advTm="1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663047" y="187618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5"/>
              </a:rPr>
              <a:t>https://www.youtube.com/watch?v=D7z-aJqTw1U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827584" y="836712"/>
            <a:ext cx="74853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Sedaj pa poslušaj pesmico THE EASTER BUNNY BOP in zraven</a:t>
            </a:r>
          </a:p>
          <a:p>
            <a:pPr algn="ctr"/>
            <a:r>
              <a:rPr lang="sl-SI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</a:t>
            </a:r>
            <a:r>
              <a:rPr lang="sl-SI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apleši ter zapoj</a:t>
            </a:r>
            <a:r>
              <a:rPr lang="sl-SI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  <a:endParaRPr lang="sl-SI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2" name="Picture 4" descr="BaillosTeam: The Easter Bunny Bop - kids Easter Song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9339"/>
            <a:ext cx="60960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ni oblaček 4"/>
          <p:cNvSpPr/>
          <p:nvPr/>
        </p:nvSpPr>
        <p:spPr>
          <a:xfrm>
            <a:off x="4932040" y="2372206"/>
            <a:ext cx="4176929" cy="1944216"/>
          </a:xfrm>
          <a:prstGeom prst="wedgeEllipseCallout">
            <a:avLst>
              <a:gd name="adj1" fmla="val -75734"/>
              <a:gd name="adj2" fmla="val 40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Za pomoč sta ti v počasnem posnetku zaplesali Brina in Zala:</a:t>
            </a:r>
          </a:p>
          <a:p>
            <a:pPr algn="ctr"/>
            <a:r>
              <a:rPr lang="sl-SI" dirty="0">
                <a:hlinkClick r:id="rId7"/>
              </a:rPr>
              <a:t>https://youtu.be/HjtWJ_Wm7vQ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8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69"/>
    </mc:Choice>
    <mc:Fallback>
      <p:transition spd="slow" advTm="5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šola 2019\avatarčki\He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5" r="39047"/>
          <a:stretch/>
        </p:blipFill>
        <p:spPr bwMode="auto">
          <a:xfrm>
            <a:off x="0" y="3761387"/>
            <a:ext cx="2310687" cy="30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7854" y="968534"/>
            <a:ext cx="754251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smtClean="0"/>
              <a:t>Lahko se igraš </a:t>
            </a:r>
            <a:r>
              <a:rPr lang="sl-SI" dirty="0" err="1" smtClean="0"/>
              <a:t>Easter</a:t>
            </a:r>
            <a:r>
              <a:rPr lang="sl-SI" dirty="0" smtClean="0"/>
              <a:t> </a:t>
            </a:r>
            <a:r>
              <a:rPr lang="sl-SI" dirty="0" err="1" smtClean="0"/>
              <a:t>egg</a:t>
            </a:r>
            <a:r>
              <a:rPr lang="sl-SI" dirty="0" smtClean="0"/>
              <a:t> hunt (iskanje jajčk). </a:t>
            </a:r>
          </a:p>
          <a:p>
            <a:r>
              <a:rPr lang="sl-SI" dirty="0" smtClean="0"/>
              <a:t>Jajčka (čokoladna, prava, plastična, iz papirja…) naj ti nekdo skrije.</a:t>
            </a:r>
          </a:p>
          <a:p>
            <a:r>
              <a:rPr lang="sl-SI" dirty="0" smtClean="0"/>
              <a:t>Ti jih poiščeš tako, da te tisti, ki ti jih je skril usmerja s </a:t>
            </a:r>
            <a:r>
              <a:rPr lang="sl-SI" b="1" u="sng" dirty="0" err="1" smtClean="0"/>
              <a:t>cold</a:t>
            </a:r>
            <a:r>
              <a:rPr lang="sl-SI" dirty="0" smtClean="0"/>
              <a:t> (mrzlo) – </a:t>
            </a:r>
          </a:p>
          <a:p>
            <a:r>
              <a:rPr lang="sl-SI" dirty="0" smtClean="0"/>
              <a:t>če si daleč od jajčk</a:t>
            </a:r>
            <a:r>
              <a:rPr lang="sl-SI" dirty="0"/>
              <a:t> </a:t>
            </a:r>
            <a:r>
              <a:rPr lang="sl-SI" dirty="0" smtClean="0"/>
              <a:t>in </a:t>
            </a:r>
            <a:r>
              <a:rPr lang="sl-SI" b="1" u="sng" dirty="0" err="1" smtClean="0"/>
              <a:t>hot</a:t>
            </a:r>
            <a:r>
              <a:rPr lang="sl-SI" dirty="0" smtClean="0"/>
              <a:t> (vroče) – če si blizu jajčk.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566994" y="4576454"/>
            <a:ext cx="536408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l-SI" dirty="0" smtClean="0">
                <a:hlinkClick r:id="rId3"/>
              </a:rPr>
              <a:t>https</a:t>
            </a:r>
            <a:r>
              <a:rPr lang="sl-SI" dirty="0">
                <a:hlinkClick r:id="rId3"/>
              </a:rPr>
              <a:t>://www.youtube.com/watch?v=RiTc5Sdd95I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19529" r="44112" b="37103"/>
          <a:stretch/>
        </p:blipFill>
        <p:spPr bwMode="auto">
          <a:xfrm>
            <a:off x="4644075" y="4945786"/>
            <a:ext cx="2339617" cy="13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593707" y="3653124"/>
            <a:ext cx="475322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smtClean="0"/>
              <a:t>Lahko izdelaš svojega </a:t>
            </a:r>
            <a:r>
              <a:rPr lang="sl-SI" dirty="0" err="1" smtClean="0"/>
              <a:t>Easter</a:t>
            </a:r>
            <a:r>
              <a:rPr lang="sl-SI" dirty="0" smtClean="0"/>
              <a:t> </a:t>
            </a:r>
            <a:r>
              <a:rPr lang="sl-SI" dirty="0" err="1" smtClean="0"/>
              <a:t>bunny</a:t>
            </a:r>
            <a:r>
              <a:rPr lang="sl-SI" dirty="0" smtClean="0"/>
              <a:t> origami.</a:t>
            </a:r>
          </a:p>
          <a:p>
            <a:r>
              <a:rPr lang="sl-SI" dirty="0" smtClean="0"/>
              <a:t>Uporabi papir, ki ga imate doma.</a:t>
            </a:r>
          </a:p>
          <a:p>
            <a:r>
              <a:rPr lang="sl-SI" dirty="0" smtClean="0"/>
              <a:t>Navodila: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655100" y="7430"/>
            <a:ext cx="53285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Dejavnosti po želji </a:t>
            </a:r>
            <a:endParaRPr lang="sl-SI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4" descr="Things To Do - Lake Cumberland State Resort | Official Visitor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2074737" cy="11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ni oblaček 5"/>
          <p:cNvSpPr/>
          <p:nvPr/>
        </p:nvSpPr>
        <p:spPr>
          <a:xfrm>
            <a:off x="1655100" y="3761387"/>
            <a:ext cx="1260716" cy="1184399"/>
          </a:xfrm>
          <a:prstGeom prst="wedgeEllipseCallout">
            <a:avLst>
              <a:gd name="adj1" fmla="val -64351"/>
              <a:gd name="adj2" fmla="val 6368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BYE,</a:t>
            </a:r>
          </a:p>
          <a:p>
            <a:pPr algn="ctr"/>
            <a:r>
              <a:rPr lang="sl-SI" b="1" dirty="0" smtClean="0"/>
              <a:t>BYE.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8587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5 Christmas Traditions and Their Origins - HISTO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1063" cy="30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w Year's Eve: Tips for a quick cleanup after a house party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3728447" cy="27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apis.mail.yahoo.com/ws/v3/mailboxes/@.id==VjN-KsjOaYPzwkW708aw_EhYxpB6k-QFlK4TxORWm0hrGzR0MvyLA22exIhEo9deuVsT4QS589m2ULn4HOf3kMCF_g/messages/@.id==AAEIJAcgBtKWXoj73gQayOHQq6E/content/parts/@.id==2/thumbnail?appId=YMailNodin&amp;pag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3" name="Picture 7" descr="D:\šola 2019\avatarčki\no tablic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1679451" cy="167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šola 2019\avatarčki\no tablic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53" y="2852936"/>
            <a:ext cx="1679451" cy="167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Blog How to celebrate Easter in Fran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8" y="3692661"/>
            <a:ext cx="3916946" cy="26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šola 2019\avatarčki\yes tablic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92661"/>
            <a:ext cx="2615555" cy="26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70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80"/>
    </mc:Choice>
    <mc:Fallback>
      <p:transition spd="slow" advTm="2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>
          <a:xfrm>
            <a:off x="323528" y="1484784"/>
            <a:ext cx="8424936" cy="1793167"/>
          </a:xfrm>
        </p:spPr>
        <p:txBody>
          <a:bodyPr/>
          <a:lstStyle/>
          <a:p>
            <a:r>
              <a:rPr lang="sl-SI" dirty="0" smtClean="0"/>
              <a:t>THE EASTER EGG HUNT</a:t>
            </a:r>
            <a:endParaRPr lang="sl-SI" dirty="0"/>
          </a:p>
        </p:txBody>
      </p:sp>
      <p:pic>
        <p:nvPicPr>
          <p:cNvPr id="1026" name="Picture 2" descr="EASTER EGG HUNT - 70 Mile Community 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7"/>
          <a:stretch/>
        </p:blipFill>
        <p:spPr bwMode="auto">
          <a:xfrm>
            <a:off x="2588309" y="2780928"/>
            <a:ext cx="3967381" cy="27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4"/>
    </mc:Choice>
    <mc:Fallback>
      <p:transition spd="slow" advTm="3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 t="30975" r="34792" b="17948"/>
          <a:stretch/>
        </p:blipFill>
        <p:spPr>
          <a:xfrm rot="20882794">
            <a:off x="554146" y="1815173"/>
            <a:ext cx="2166424" cy="35028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433">
            <a:off x="4631340" y="4461414"/>
            <a:ext cx="27146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698">
            <a:off x="6425624" y="953508"/>
            <a:ext cx="2324163" cy="24208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230">
            <a:off x="3451713" y="341019"/>
            <a:ext cx="2064725" cy="3042479"/>
          </a:xfrm>
          <a:prstGeom prst="rect">
            <a:avLst/>
          </a:prstGeom>
        </p:spPr>
      </p:pic>
      <p:sp>
        <p:nvSpPr>
          <p:cNvPr id="8" name="Oblak 7"/>
          <p:cNvSpPr/>
          <p:nvPr/>
        </p:nvSpPr>
        <p:spPr>
          <a:xfrm>
            <a:off x="247288" y="136975"/>
            <a:ext cx="2376264" cy="1080120"/>
          </a:xfrm>
          <a:prstGeom prst="cloudCallout">
            <a:avLst>
              <a:gd name="adj1" fmla="val 15279"/>
              <a:gd name="adj2" fmla="val 105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THE EASTER BUNNY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5292080" y="3566600"/>
            <a:ext cx="1728192" cy="694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HIS FRIENDS:</a:t>
            </a:r>
            <a:endParaRPr lang="sl-SI" dirty="0"/>
          </a:p>
        </p:txBody>
      </p:sp>
      <p:sp>
        <p:nvSpPr>
          <p:cNvPr id="14" name="Pravokotnik 13"/>
          <p:cNvSpPr/>
          <p:nvPr/>
        </p:nvSpPr>
        <p:spPr>
          <a:xfrm>
            <a:off x="7145934" y="5373216"/>
            <a:ext cx="1728192" cy="694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Mole</a:t>
            </a:r>
            <a:endParaRPr lang="sl-SI" dirty="0"/>
          </a:p>
        </p:txBody>
      </p:sp>
      <p:sp>
        <p:nvSpPr>
          <p:cNvPr id="15" name="Pravokotnik 14"/>
          <p:cNvSpPr/>
          <p:nvPr/>
        </p:nvSpPr>
        <p:spPr>
          <a:xfrm>
            <a:off x="4753516" y="-17114"/>
            <a:ext cx="1728192" cy="694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t</a:t>
            </a:r>
            <a:r>
              <a:rPr lang="sl-SI" dirty="0" err="1" smtClean="0"/>
              <a:t>he</a:t>
            </a:r>
            <a:r>
              <a:rPr lang="sl-SI" dirty="0" smtClean="0"/>
              <a:t> dog</a:t>
            </a:r>
            <a:endParaRPr lang="sl-SI" dirty="0"/>
          </a:p>
        </p:txBody>
      </p:sp>
      <p:sp>
        <p:nvSpPr>
          <p:cNvPr id="16" name="Pravokotnik 15"/>
          <p:cNvSpPr/>
          <p:nvPr/>
        </p:nvSpPr>
        <p:spPr>
          <a:xfrm>
            <a:off x="7212774" y="481801"/>
            <a:ext cx="1728192" cy="694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t</a:t>
            </a:r>
            <a:r>
              <a:rPr lang="sl-SI" dirty="0" err="1" smtClean="0"/>
              <a:t>he</a:t>
            </a:r>
            <a:r>
              <a:rPr lang="sl-SI" dirty="0" smtClean="0"/>
              <a:t> </a:t>
            </a:r>
            <a:r>
              <a:rPr lang="sl-SI" dirty="0" err="1" smtClean="0"/>
              <a:t>cat</a:t>
            </a:r>
            <a:endParaRPr lang="sl-SI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84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10"/>
    </mc:Choice>
    <mc:Fallback>
      <p:transition spd="slow" advTm="2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r="10335" b="33949"/>
          <a:stretch/>
        </p:blipFill>
        <p:spPr>
          <a:xfrm>
            <a:off x="2771800" y="1412774"/>
            <a:ext cx="2654236" cy="275698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38238"/>
            <a:ext cx="2320180" cy="2348880"/>
          </a:xfrm>
          <a:prstGeom prst="rect">
            <a:avLst/>
          </a:prstGeom>
        </p:spPr>
      </p:pic>
      <p:pic>
        <p:nvPicPr>
          <p:cNvPr id="3074" name="Picture 2" descr="Yellow Easter Egg PNG Clip Art - High-quality PNG Clipart Image in cattegory Easter PNG / Clipart from Clipart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41521"/>
            <a:ext cx="1370377" cy="177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d Easter Egg PNG Clip Art - Best WEB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6" descr="Red Easter Egg PNG Clip Art - Best WEB 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80" name="Picture 8" descr="Red Easter Egg Png Clip Art - Faster Inside, Transparent Png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521" y="4441521"/>
            <a:ext cx="1375092" cy="184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reen Easter Egg Png Clip Art - Green Easter Egg Png, Transparent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45122"/>
            <a:ext cx="1348387" cy="179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Sky Blue Easter Egg PNG Clip 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86" name="Picture 14" descr="Sky Blue Easter Egg PNG Clip 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91" y="4547435"/>
            <a:ext cx="1209538" cy="15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aven puščični povezovalnik 7"/>
          <p:cNvCxnSpPr/>
          <p:nvPr/>
        </p:nvCxnSpPr>
        <p:spPr>
          <a:xfrm>
            <a:off x="5078701" y="736854"/>
            <a:ext cx="1080120" cy="4214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4628637" y="280472"/>
            <a:ext cx="391972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MOST BEAUTIFUL EASTER EGG</a:t>
            </a:r>
            <a:endParaRPr lang="sl-SI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149115" y="2239933"/>
            <a:ext cx="150073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BASKET</a:t>
            </a:r>
            <a:endParaRPr lang="sl-SI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5" name="Raven puščični povezovalnik 14"/>
          <p:cNvCxnSpPr/>
          <p:nvPr/>
        </p:nvCxnSpPr>
        <p:spPr>
          <a:xfrm>
            <a:off x="1686178" y="2424599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oljeZBesedilom 15"/>
          <p:cNvSpPr txBox="1"/>
          <p:nvPr/>
        </p:nvSpPr>
        <p:spPr>
          <a:xfrm>
            <a:off x="3077247" y="6292480"/>
            <a:ext cx="162416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EASTER EGGS</a:t>
            </a:r>
            <a:endParaRPr lang="sl-SI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58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72"/>
    </mc:Choice>
    <mc:Fallback>
      <p:transition spd="slow" advTm="3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7"/>
          <a:stretch/>
        </p:blipFill>
        <p:spPr>
          <a:xfrm>
            <a:off x="2074588" y="0"/>
            <a:ext cx="4748243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78"/>
    </mc:Choice>
    <mc:Fallback>
      <p:transition spd="slow" advTm="6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"/>
          <a:stretch/>
        </p:blipFill>
        <p:spPr>
          <a:xfrm>
            <a:off x="1831221" y="0"/>
            <a:ext cx="5244828" cy="6858000"/>
          </a:xfrm>
          <a:prstGeom prst="rect">
            <a:avLst/>
          </a:prstGeom>
        </p:spPr>
      </p:pic>
      <p:pic>
        <p:nvPicPr>
          <p:cNvPr id="5122" name="Picture 2" descr="Sad Emotions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958947" cy="100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13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0"/>
    </mc:Choice>
    <mc:Fallback>
      <p:transition spd="slow" advTm="3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21" y="0"/>
            <a:ext cx="5001758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8"/>
    </mc:Choice>
    <mc:Fallback>
      <p:transition spd="slow" advTm="2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54" y="0"/>
            <a:ext cx="4996291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3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32"/>
    </mc:Choice>
    <mc:Fallback>
      <p:transition spd="slow" advTm="4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3.2|4.8|3.7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2|2.8|2.9|2.2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|4.1|2.9|3.5|6.3|1.3|3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171</TotalTime>
  <Words>147</Words>
  <Application>Microsoft Office PowerPoint</Application>
  <PresentationFormat>Diaprojekcija na zaslonu (4:3)</PresentationFormat>
  <Paragraphs>26</Paragraphs>
  <Slides>12</Slides>
  <Notes>1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Sled</vt:lpstr>
      <vt:lpstr>PowerPointova predstavitev</vt:lpstr>
      <vt:lpstr>PowerPointova predstavitev</vt:lpstr>
      <vt:lpstr>THE EASTER EGG HUNT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leptop</dc:creator>
  <cp:lastModifiedBy>leptop</cp:lastModifiedBy>
  <cp:revision>19</cp:revision>
  <dcterms:created xsi:type="dcterms:W3CDTF">2020-04-04T19:14:23Z</dcterms:created>
  <dcterms:modified xsi:type="dcterms:W3CDTF">2020-04-05T21:03:17Z</dcterms:modified>
</cp:coreProperties>
</file>