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4d.rtvslo.si/arhiv/od-popka-do-zobka/17453696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4d.rtvslo.si/arhiv/od-popka-do-zobka/17454154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vnTFgY9S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vnTFgY9SgE" TargetMode="External"/><Relationship Id="rId3" Type="http://schemas.openxmlformats.org/officeDocument/2006/relationships/hyperlink" Target="https://clipartart.com/categories/sensory-memory-clipart.html" TargetMode="External"/><Relationship Id="rId7" Type="http://schemas.openxmlformats.org/officeDocument/2006/relationships/hyperlink" Target="https://4d.rtvslo.si/arhiv/od-popka-do-zobka/174536961" TargetMode="External"/><Relationship Id="rId2" Type="http://schemas.openxmlformats.org/officeDocument/2006/relationships/hyperlink" Target="https://wallpapersafari.com/w/BNxhU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d.rtvslo.si/arhiv/od-popka-do-zobka/174540053" TargetMode="External"/><Relationship Id="rId5" Type="http://schemas.openxmlformats.org/officeDocument/2006/relationships/hyperlink" Target="https://4d.rtvslo.si/arhiv/od-popka-do-zobka/174541547" TargetMode="External"/><Relationship Id="rId4" Type="http://schemas.openxmlformats.org/officeDocument/2006/relationships/hyperlink" Target="https://4d.rtvslo.si/arhiv/od-popka-do-zobka/1745385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ČUTILA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NARAVOSLOVNI DAN</a:t>
            </a:r>
          </a:p>
          <a:p>
            <a:r>
              <a:rPr lang="sl-SI" sz="2000" dirty="0"/>
              <a:t>2</a:t>
            </a:r>
            <a:r>
              <a:rPr lang="sl-SI" sz="2000" dirty="0" smtClean="0"/>
              <a:t>. DEL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83168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2E4EBC-C077-4936-A078-BD123E424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551589"/>
            <a:ext cx="9601200" cy="1303337"/>
          </a:xfrm>
        </p:spPr>
        <p:txBody>
          <a:bodyPr>
            <a:normAutofit fontScale="90000"/>
          </a:bodyPr>
          <a:lstStyle/>
          <a:p>
            <a:pPr algn="l"/>
            <a:r>
              <a:rPr lang="sl-SI" sz="2800" dirty="0"/>
              <a:t>4</a:t>
            </a:r>
            <a:r>
              <a:rPr lang="sl-SI" sz="2800" dirty="0" smtClean="0"/>
              <a:t>. </a:t>
            </a:r>
            <a:r>
              <a:rPr lang="sl-SI" sz="2800" dirty="0"/>
              <a:t>NALOGA: </a:t>
            </a:r>
            <a:r>
              <a:rPr lang="sl-SI" dirty="0">
                <a:solidFill>
                  <a:srgbClr val="FF0000"/>
                </a:solidFill>
              </a:rPr>
              <a:t>TIPAM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D9F15A-F447-47EB-ACFD-7F553A12FC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371782"/>
            <a:ext cx="10515600" cy="37846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STARŠE </a:t>
            </a:r>
            <a:r>
              <a:rPr lang="sl-SI" dirty="0"/>
              <a:t>PROSI NAJ DAJO V VREČKO NEKAJ </a:t>
            </a:r>
            <a:r>
              <a:rPr lang="sl-SI" dirty="0" smtClean="0"/>
              <a:t>RAZLIČNIH PREDMETOV. </a:t>
            </a:r>
            <a:r>
              <a:rPr lang="sl-SI" dirty="0"/>
              <a:t>ZAPRI OČI, ROKO DAJ V VREČKO IN SAMO S TIPOM SKUŠAJ UGOTOVITI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KAJ JE V VREČKI. 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S </a:t>
            </a:r>
            <a:r>
              <a:rPr lang="sl-SI" dirty="0" smtClean="0">
                <a:solidFill>
                  <a:srgbClr val="FF0000"/>
                </a:solidFill>
              </a:rPr>
              <a:t>TIPOM </a:t>
            </a:r>
            <a:r>
              <a:rPr lang="sl-SI" dirty="0"/>
              <a:t>SEM PREPOZNAL </a:t>
            </a:r>
            <a:r>
              <a:rPr lang="sl-SI" dirty="0" smtClean="0"/>
              <a:t>_____ PREDMETOV.</a:t>
            </a:r>
            <a:r>
              <a:rPr lang="sl-SI" dirty="0" smtClean="0"/>
              <a:t>                                           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097280" y="3994110"/>
            <a:ext cx="959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NA SPODNJI POVEZAVI SI LAHKO POGLEDAŠ ODDAJO </a:t>
            </a:r>
          </a:p>
          <a:p>
            <a:r>
              <a:rPr lang="sl-SI" sz="2400" dirty="0"/>
              <a:t>OD POPKA DO ZOBKA </a:t>
            </a:r>
            <a:r>
              <a:rPr lang="sl-SI" sz="2400" b="1" dirty="0">
                <a:solidFill>
                  <a:srgbClr val="FF0000"/>
                </a:solidFill>
              </a:rPr>
              <a:t>O KOŽI</a:t>
            </a:r>
            <a:r>
              <a:rPr lang="sl-SI" sz="2400" dirty="0" smtClean="0"/>
              <a:t>:</a:t>
            </a:r>
          </a:p>
          <a:p>
            <a:endParaRPr lang="sl-SI" dirty="0"/>
          </a:p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  <a:hlinkClick r:id="rId2"/>
              </a:rPr>
              <a:t>https://4d.rtvslo.si/arhiv/od-popka-do-zobka/174536961</a:t>
            </a:r>
            <a:endParaRPr lang="sl-SI" sz="2400" dirty="0">
              <a:solidFill>
                <a:srgbClr val="0070C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77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28892B-3889-4CDC-B72B-C0CBCD228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091" y="745332"/>
            <a:ext cx="10228218" cy="1214098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dirty="0"/>
              <a:t>5</a:t>
            </a:r>
            <a:r>
              <a:rPr lang="sl-SI" sz="2400" dirty="0" smtClean="0"/>
              <a:t>. </a:t>
            </a:r>
            <a:r>
              <a:rPr lang="sl-SI" sz="2400" dirty="0"/>
              <a:t>NALOGA: </a:t>
            </a:r>
            <a:r>
              <a:rPr lang="sl-SI" sz="2700" b="1" dirty="0">
                <a:solidFill>
                  <a:srgbClr val="FF0000"/>
                </a:solidFill>
              </a:rPr>
              <a:t>KAKO STA POVEZANA </a:t>
            </a:r>
            <a:r>
              <a:rPr lang="sl-SI" sz="3600" b="1" u="sng" dirty="0">
                <a:solidFill>
                  <a:srgbClr val="FF0000"/>
                </a:solidFill>
              </a:rPr>
              <a:t>VOH IN OKUS</a:t>
            </a:r>
            <a:r>
              <a:rPr lang="sl-SI" sz="3600" b="1" dirty="0">
                <a:solidFill>
                  <a:srgbClr val="FF0000"/>
                </a:solidFill>
              </a:rPr>
              <a:t>? </a:t>
            </a:r>
            <a:r>
              <a:rPr lang="sl-SI" sz="3600" dirty="0"/>
              <a:t>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F9AABC-3EDE-444E-ADFD-151BA3BEF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8091" y="1396999"/>
            <a:ext cx="10656887" cy="5159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400" dirty="0"/>
              <a:t>PROSI ENEGA OD DRUŽINSKIH ČLANOV, NAJ TI PRIPRAVI 2 ALI VEČ KOŠČKOV </a:t>
            </a:r>
            <a:r>
              <a:rPr lang="sl-SI" sz="3400" b="1" u="sng" dirty="0"/>
              <a:t>RAZLIČNIH JEDI</a:t>
            </a:r>
            <a:r>
              <a:rPr lang="sl-SI" sz="3400" dirty="0"/>
              <a:t> (</a:t>
            </a:r>
            <a:r>
              <a:rPr lang="sl-SI" sz="3400" dirty="0">
                <a:solidFill>
                  <a:srgbClr val="FFC000"/>
                </a:solidFill>
              </a:rPr>
              <a:t>BANANA, KUMARICA, JABOLKO, POMARANČA, PARADIŽNIK, ČEBULA, PAPRIKA </a:t>
            </a:r>
            <a:r>
              <a:rPr lang="sl-SI" sz="3400" dirty="0"/>
              <a:t>…) </a:t>
            </a:r>
            <a:endParaRPr lang="sl-SI" sz="3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l-SI" sz="3100" u="sng" dirty="0" smtClean="0"/>
              <a:t>ČEZ </a:t>
            </a:r>
            <a:r>
              <a:rPr lang="sl-SI" sz="3100" u="sng" dirty="0"/>
              <a:t>OČI ZAVEŽI RUTO </a:t>
            </a:r>
            <a:r>
              <a:rPr lang="sl-SI" sz="3100" dirty="0"/>
              <a:t>ALI ŠAL, S PRSTI </a:t>
            </a:r>
            <a:r>
              <a:rPr lang="sl-SI" sz="3100" u="sng" dirty="0"/>
              <a:t>ZATISNI </a:t>
            </a:r>
            <a:r>
              <a:rPr lang="sl-SI" sz="3100" b="1" u="sng" dirty="0">
                <a:solidFill>
                  <a:srgbClr val="FF0000"/>
                </a:solidFill>
              </a:rPr>
              <a:t>NOS</a:t>
            </a:r>
            <a:r>
              <a:rPr lang="sl-SI" sz="3100" dirty="0"/>
              <a:t>, TVOJ POMOČNIK PA NAJ TI DA </a:t>
            </a:r>
            <a:r>
              <a:rPr lang="sl-SI" sz="3100" b="1" dirty="0">
                <a:solidFill>
                  <a:srgbClr val="FF0000"/>
                </a:solidFill>
              </a:rPr>
              <a:t>V USTA </a:t>
            </a:r>
            <a:r>
              <a:rPr lang="sl-SI" sz="3100" dirty="0"/>
              <a:t>(Z VILICO ALI ZOBOTREBCEM, NIKAKOR S PRSTI!) KOŠČEK IZBRANE HRANE. 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KAJ </a:t>
            </a:r>
            <a:r>
              <a:rPr lang="sl-SI" dirty="0">
                <a:solidFill>
                  <a:srgbClr val="FF0000"/>
                </a:solidFill>
              </a:rPr>
              <a:t>OPAZIŠ, KO ŽVEČIŠ HRANO Z ZATESNJENIM NOSOM IN TAKRAT, KO NOSA NE ZATESNIŠ</a:t>
            </a:r>
            <a:r>
              <a:rPr lang="sl-SI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KDAJ </a:t>
            </a:r>
            <a:r>
              <a:rPr lang="sl-SI" dirty="0">
                <a:solidFill>
                  <a:srgbClr val="FF0000"/>
                </a:solidFill>
              </a:rPr>
              <a:t>SE NAM TO POGOSTO DOGAJA?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NA SPODNJI POVEZAVI SI LAHKO POGLEDAŠ ODDAJO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OD </a:t>
            </a:r>
            <a:r>
              <a:rPr lang="sl-SI" dirty="0"/>
              <a:t>POPKA DO ZOBKA </a:t>
            </a:r>
            <a:r>
              <a:rPr lang="sl-SI" b="1" dirty="0">
                <a:solidFill>
                  <a:srgbClr val="FF0000"/>
                </a:solidFill>
              </a:rPr>
              <a:t>O VOHU IN OKUSU</a:t>
            </a:r>
            <a:r>
              <a:rPr lang="sl-SI" dirty="0"/>
              <a:t>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>
                <a:hlinkClick r:id="rId2"/>
              </a:rPr>
              <a:t>https://4d.rtvslo.si/arhiv/od-popka-do-zobka/174541547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9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A58AF9-F666-44FD-B977-6C48E845E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50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TAKO, PRIŠEL SI DO KONCA NALOG, NAMENJENIM SPOZNAVANJU NAŠIH ČUTIL. UPAM, DA SI SE OB NALOGAH ZABAVAL IN TUDI KAJ NOVEGA NAUČIL.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SVOJE ZNANJE LAHKO PREVERIŠ S KRATKIM KVIZOM: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https://www.youtube.com/watch?v=IvnTFgY9SgE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3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3463D-0105-4137-AE65-7E75238B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VIRI IN LITERATURA: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92097F-D87C-41B3-9026-DA2B86C85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>
                <a:hlinkClick r:id="rId2"/>
              </a:rPr>
              <a:t>https://wallpapersafari.com/w/BNxhU6</a:t>
            </a:r>
            <a:endParaRPr lang="sl-SI" sz="1800" dirty="0"/>
          </a:p>
          <a:p>
            <a:r>
              <a:rPr lang="sl-SI" sz="1800" dirty="0">
                <a:hlinkClick r:id="rId3"/>
              </a:rPr>
              <a:t>https://clipartart.com/categories/sensory-memory-clipart.html</a:t>
            </a:r>
            <a:endParaRPr lang="sl-SI" sz="1800" dirty="0"/>
          </a:p>
          <a:p>
            <a:r>
              <a:rPr lang="sl-SI" sz="1800" dirty="0">
                <a:hlinkClick r:id="rId4"/>
              </a:rPr>
              <a:t>https://4d.rtvslo.si/arhiv/od-popka-do-zobka/174538521</a:t>
            </a:r>
            <a:endParaRPr lang="sl-SI" sz="1800" dirty="0"/>
          </a:p>
          <a:p>
            <a:r>
              <a:rPr lang="sl-SI" sz="1800" dirty="0"/>
              <a:t> </a:t>
            </a:r>
            <a:r>
              <a:rPr lang="sl-SI" sz="1800" dirty="0">
                <a:hlinkClick r:id="rId5"/>
              </a:rPr>
              <a:t>https://4d.rtvslo.si/arhiv/od-popka-do-zobka/174541547</a:t>
            </a:r>
            <a:r>
              <a:rPr lang="sl-SI" sz="1800" dirty="0"/>
              <a:t> </a:t>
            </a:r>
          </a:p>
          <a:p>
            <a:r>
              <a:rPr lang="sl-SI" sz="1800" dirty="0"/>
              <a:t> </a:t>
            </a:r>
            <a:r>
              <a:rPr lang="sl-SI" sz="1800" dirty="0">
                <a:hlinkClick r:id="rId6"/>
              </a:rPr>
              <a:t>https://4d.rtvslo.si/arhiv/od-popka-do-zobka/174540053</a:t>
            </a:r>
            <a:endParaRPr lang="sl-SI" sz="1800" dirty="0"/>
          </a:p>
          <a:p>
            <a:r>
              <a:rPr lang="sl-SI" sz="1800" dirty="0">
                <a:hlinkClick r:id="rId7"/>
              </a:rPr>
              <a:t>https://4d.rtvslo.si/arhiv/od-popka-do-zobka/174536961</a:t>
            </a:r>
            <a:endParaRPr lang="sl-SI" sz="1800" dirty="0"/>
          </a:p>
          <a:p>
            <a:r>
              <a:rPr lang="sl-SI" sz="1800" dirty="0">
                <a:hlinkClick r:id="rId8"/>
              </a:rPr>
              <a:t>https://www.youtube.com/watch?v=IvnTFgY9SgE</a:t>
            </a:r>
            <a:r>
              <a:rPr lang="sl-SI" sz="1800" dirty="0"/>
              <a:t> </a:t>
            </a:r>
          </a:p>
          <a:p>
            <a:r>
              <a:rPr lang="sl-SI" sz="1800" dirty="0"/>
              <a:t>Povzeto po Nina </a:t>
            </a:r>
            <a:r>
              <a:rPr lang="sl-SI" sz="1800" dirty="0" err="1"/>
              <a:t>Grobljar</a:t>
            </a:r>
            <a:r>
              <a:rPr lang="sl-SI" sz="1800"/>
              <a:t> Vidmar</a:t>
            </a:r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52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254</Words>
  <Application>Microsoft Office PowerPoint</Application>
  <PresentationFormat>Širokozaslonsko</PresentationFormat>
  <Paragraphs>47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Garamond</vt:lpstr>
      <vt:lpstr>Naravno</vt:lpstr>
      <vt:lpstr>ČUTILA</vt:lpstr>
      <vt:lpstr>4. NALOGA: TIPAM </vt:lpstr>
      <vt:lpstr>5. NALOGA: KAKO STA POVEZANA VOH IN OKUS?   </vt:lpstr>
      <vt:lpstr>PowerPointova predstavitev</vt:lpstr>
      <vt:lpstr>VIRI IN 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ČUTILA</dc:title>
  <dc:creator>valerija osterc</dc:creator>
  <cp:lastModifiedBy>valerija osterc</cp:lastModifiedBy>
  <cp:revision>1</cp:revision>
  <dcterms:created xsi:type="dcterms:W3CDTF">2020-04-15T09:05:15Z</dcterms:created>
  <dcterms:modified xsi:type="dcterms:W3CDTF">2020-04-15T09:12:49Z</dcterms:modified>
</cp:coreProperties>
</file>