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62" r:id="rId5"/>
    <p:sldId id="260" r:id="rId6"/>
    <p:sldId id="257" r:id="rId7"/>
    <p:sldId id="258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55B9-3986-4403-8C4A-DED1BE23655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06A-659D-4624-9710-768455A1D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55B9-3986-4403-8C4A-DED1BE23655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06A-659D-4624-9710-768455A1D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55B9-3986-4403-8C4A-DED1BE23655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06A-659D-4624-9710-768455A1D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55B9-3986-4403-8C4A-DED1BE23655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06A-659D-4624-9710-768455A1D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55B9-3986-4403-8C4A-DED1BE23655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06A-659D-4624-9710-768455A1D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55B9-3986-4403-8C4A-DED1BE23655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06A-659D-4624-9710-768455A1D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55B9-3986-4403-8C4A-DED1BE23655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06A-659D-4624-9710-768455A1D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55B9-3986-4403-8C4A-DED1BE23655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06A-659D-4624-9710-768455A1D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55B9-3986-4403-8C4A-DED1BE23655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06A-659D-4624-9710-768455A1D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55B9-3986-4403-8C4A-DED1BE23655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06A-659D-4624-9710-768455A1D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55B9-3986-4403-8C4A-DED1BE23655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106A-659D-4624-9710-768455A1D2E5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F055B9-3986-4403-8C4A-DED1BE23655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93106A-659D-4624-9710-768455A1D2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739">
            <a:off x="1259632" y="3068960"/>
            <a:ext cx="36385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393961" y="1052736"/>
            <a:ext cx="4030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ŠTIRIKOTNIKI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6036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733" y="404664"/>
            <a:ext cx="2637629" cy="924475"/>
          </a:xfrm>
        </p:spPr>
        <p:txBody>
          <a:bodyPr/>
          <a:lstStyle/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DEFINICIJA</a:t>
            </a:r>
            <a:r>
              <a:rPr lang="sl-SI" dirty="0" smtClean="0"/>
              <a:t> 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196752"/>
            <a:ext cx="8136903" cy="1045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Štirikotnik je lik, ki ga omejujejo štiri daljice.</a:t>
            </a:r>
            <a:endParaRPr lang="en-US" sz="2400" dirty="0"/>
          </a:p>
        </p:txBody>
      </p:sp>
      <p:sp>
        <p:nvSpPr>
          <p:cNvPr id="4" name="Pravokotnik 3"/>
          <p:cNvSpPr/>
          <p:nvPr/>
        </p:nvSpPr>
        <p:spPr>
          <a:xfrm>
            <a:off x="2915816" y="2132112"/>
            <a:ext cx="3112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3200" dirty="0" smtClean="0">
                <a:solidFill>
                  <a:srgbClr val="B56FF4">
                    <a:lumMod val="75000"/>
                  </a:srgbClr>
                </a:solidFill>
                <a:ea typeface="+mj-ea"/>
              </a:rPr>
              <a:t>ORIENTACIJA</a:t>
            </a:r>
            <a:r>
              <a:rPr lang="sl-SI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 </a:t>
            </a:r>
            <a:endParaRPr lang="en-US" dirty="0"/>
          </a:p>
        </p:txBody>
      </p:sp>
      <p:sp>
        <p:nvSpPr>
          <p:cNvPr id="6" name="Pravokotnik 5"/>
          <p:cNvSpPr/>
          <p:nvPr/>
        </p:nvSpPr>
        <p:spPr>
          <a:xfrm>
            <a:off x="479511" y="2996952"/>
            <a:ext cx="2644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 smtClean="0">
                <a:solidFill>
                  <a:schemeClr val="accent4">
                    <a:lumMod val="75000"/>
                  </a:schemeClr>
                </a:solidFill>
                <a:ea typeface="+mj-ea"/>
              </a:rPr>
              <a:t>POZITIVNA</a:t>
            </a:r>
            <a:r>
              <a:rPr lang="sl-SI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 </a:t>
            </a:r>
            <a:endParaRPr lang="en-US" dirty="0"/>
          </a:p>
        </p:txBody>
      </p:sp>
      <p:sp>
        <p:nvSpPr>
          <p:cNvPr id="7" name="Pravokotnik 6"/>
          <p:cNvSpPr/>
          <p:nvPr/>
        </p:nvSpPr>
        <p:spPr>
          <a:xfrm>
            <a:off x="5724128" y="2991165"/>
            <a:ext cx="2767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 smtClean="0">
                <a:solidFill>
                  <a:schemeClr val="accent4">
                    <a:lumMod val="75000"/>
                  </a:schemeClr>
                </a:solidFill>
                <a:ea typeface="+mj-ea"/>
              </a:rPr>
              <a:t>NEGATIVNA</a:t>
            </a:r>
            <a:r>
              <a:rPr lang="sl-SI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 </a:t>
            </a:r>
            <a:endParaRPr lang="en-US" dirty="0"/>
          </a:p>
        </p:txBody>
      </p:sp>
      <p:sp>
        <p:nvSpPr>
          <p:cNvPr id="8" name="Pravokotnik 7"/>
          <p:cNvSpPr/>
          <p:nvPr/>
        </p:nvSpPr>
        <p:spPr>
          <a:xfrm>
            <a:off x="118489" y="3789040"/>
            <a:ext cx="3005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B56FF4">
                    <a:lumMod val="75000"/>
                  </a:srgbClr>
                </a:solidFill>
                <a:ea typeface="+mj-ea"/>
              </a:rPr>
              <a:t>n</a:t>
            </a:r>
            <a:r>
              <a:rPr lang="sl-SI" sz="3200" dirty="0" smtClean="0">
                <a:solidFill>
                  <a:srgbClr val="B56FF4">
                    <a:lumMod val="75000"/>
                  </a:srgbClr>
                </a:solidFill>
                <a:ea typeface="+mj-ea"/>
              </a:rPr>
              <a:t>asprotna smer urinega kazalca</a:t>
            </a:r>
            <a:r>
              <a:rPr lang="sl-SI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 </a:t>
            </a:r>
            <a:endParaRPr lang="en-US" dirty="0"/>
          </a:p>
        </p:txBody>
      </p:sp>
      <p:sp>
        <p:nvSpPr>
          <p:cNvPr id="9" name="Pravokotnik 8"/>
          <p:cNvSpPr/>
          <p:nvPr/>
        </p:nvSpPr>
        <p:spPr>
          <a:xfrm>
            <a:off x="5574162" y="3789040"/>
            <a:ext cx="2670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B56FF4">
                    <a:lumMod val="75000"/>
                  </a:srgbClr>
                </a:solidFill>
                <a:ea typeface="+mj-ea"/>
              </a:rPr>
              <a:t>s</a:t>
            </a:r>
            <a:r>
              <a:rPr lang="sl-SI" sz="3200" dirty="0" smtClean="0">
                <a:solidFill>
                  <a:srgbClr val="B56FF4">
                    <a:lumMod val="75000"/>
                  </a:srgbClr>
                </a:solidFill>
                <a:ea typeface="+mj-ea"/>
              </a:rPr>
              <a:t>mer urinih kazalcev</a:t>
            </a:r>
            <a:r>
              <a:rPr lang="sl-SI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 </a:t>
            </a:r>
            <a:endParaRPr lang="en-US" dirty="0"/>
          </a:p>
        </p:txBody>
      </p:sp>
      <p:sp>
        <p:nvSpPr>
          <p:cNvPr id="10" name="Navzgor ukrivljena puščica 9"/>
          <p:cNvSpPr/>
          <p:nvPr/>
        </p:nvSpPr>
        <p:spPr>
          <a:xfrm>
            <a:off x="564312" y="5438078"/>
            <a:ext cx="2135480" cy="1087266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Navzdol ukrivljena puščica 10"/>
          <p:cNvSpPr/>
          <p:nvPr/>
        </p:nvSpPr>
        <p:spPr>
          <a:xfrm>
            <a:off x="5865169" y="5085184"/>
            <a:ext cx="2088232" cy="109893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eva puščica 11"/>
          <p:cNvSpPr/>
          <p:nvPr/>
        </p:nvSpPr>
        <p:spPr>
          <a:xfrm rot="19968741">
            <a:off x="2195736" y="2716887"/>
            <a:ext cx="1080120" cy="2800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sna puščica 12"/>
          <p:cNvSpPr/>
          <p:nvPr/>
        </p:nvSpPr>
        <p:spPr>
          <a:xfrm rot="1595060">
            <a:off x="5436096" y="2716887"/>
            <a:ext cx="936104" cy="274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0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besedila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79512" y="2292394"/>
                <a:ext cx="3960440" cy="2360742"/>
              </a:xfrm>
            </p:spPr>
            <p:txBody>
              <a:bodyPr>
                <a:normAutofit/>
              </a:bodyPr>
              <a:lstStyle/>
              <a:p>
                <a:r>
                  <a:rPr lang="sl-SI" sz="2400" dirty="0" smtClean="0"/>
                  <a:t>A, B, C, D – oglišča</a:t>
                </a:r>
              </a:p>
              <a:p>
                <a:r>
                  <a:rPr lang="sl-SI" sz="2400" dirty="0"/>
                  <a:t>a</a:t>
                </a:r>
                <a:r>
                  <a:rPr lang="sl-SI" sz="2400" dirty="0" smtClean="0"/>
                  <a:t>, b, c, d – stranice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sl-SI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sl-SI" sz="2400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sl-SI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sl-SI" sz="2400" b="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sl-SI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sl-SI" sz="24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sl-SI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sl-SI" sz="2400" dirty="0" smtClean="0"/>
                  <a:t>– notranji koti</a:t>
                </a:r>
              </a:p>
              <a:p>
                <a:r>
                  <a:rPr lang="sl-SI" sz="2400" dirty="0"/>
                  <a:t>e</a:t>
                </a:r>
                <a:r>
                  <a:rPr lang="sl-SI" sz="2400" dirty="0" smtClean="0"/>
                  <a:t>, f, - diagonali</a:t>
                </a:r>
              </a:p>
            </p:txBody>
          </p:sp>
        </mc:Choice>
        <mc:Fallback xmlns="">
          <p:sp>
            <p:nvSpPr>
              <p:cNvPr id="3" name="Ograda besedil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79512" y="2292394"/>
                <a:ext cx="3960440" cy="2360742"/>
              </a:xfrm>
              <a:blipFill rotWithShape="1">
                <a:blip r:embed="rId2"/>
                <a:stretch>
                  <a:fillRect l="-2308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Raven povezovalnik 7"/>
          <p:cNvCxnSpPr/>
          <p:nvPr/>
        </p:nvCxnSpPr>
        <p:spPr>
          <a:xfrm>
            <a:off x="5364088" y="5085184"/>
            <a:ext cx="23762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 flipH="1" flipV="1">
            <a:off x="7164288" y="2564904"/>
            <a:ext cx="576064" cy="2520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 flipH="1">
            <a:off x="5652120" y="2564904"/>
            <a:ext cx="1512168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 flipH="1">
            <a:off x="5364088" y="3068960"/>
            <a:ext cx="288032" cy="2016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jeZBesedilom 20"/>
          <p:cNvSpPr txBox="1"/>
          <p:nvPr/>
        </p:nvSpPr>
        <p:spPr>
          <a:xfrm>
            <a:off x="4968044" y="511890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</a:t>
            </a:r>
            <a:endParaRPr lang="en-US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7740352" y="515143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</a:t>
            </a:r>
            <a:endParaRPr lang="en-US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7184167" y="21955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</a:t>
            </a:r>
            <a:endParaRPr lang="en-US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5364088" y="27182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</a:t>
            </a:r>
            <a:endParaRPr lang="en-US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6309286" y="5151431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</a:t>
            </a:r>
            <a:endParaRPr lang="en-US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7452320" y="359030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</a:t>
            </a:r>
            <a:endParaRPr lang="en-US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6120172" y="24476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</a:t>
            </a:r>
            <a:endParaRPr lang="en-US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5070985" y="3786324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oljeZBesedilom 28"/>
              <p:cNvSpPr txBox="1"/>
              <p:nvPr/>
            </p:nvSpPr>
            <p:spPr>
              <a:xfrm>
                <a:off x="5472100" y="45369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PoljeZBesedilom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4536996"/>
                <a:ext cx="43204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oljeZBesedilom 29"/>
              <p:cNvSpPr txBox="1"/>
              <p:nvPr/>
            </p:nvSpPr>
            <p:spPr>
              <a:xfrm>
                <a:off x="7112159" y="446847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PoljeZBesedilom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159" y="4468470"/>
                <a:ext cx="50405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PoljeZBesedilom 30"/>
              <p:cNvSpPr txBox="1"/>
              <p:nvPr/>
            </p:nvSpPr>
            <p:spPr>
              <a:xfrm>
                <a:off x="6624228" y="2884294"/>
                <a:ext cx="612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PoljeZBesedilom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8" y="2884294"/>
                <a:ext cx="61206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oljeZBesedilom 31"/>
              <p:cNvSpPr txBox="1"/>
              <p:nvPr/>
            </p:nvSpPr>
            <p:spPr>
              <a:xfrm>
                <a:off x="5663615" y="310772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PoljeZBesedilom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15" y="3107722"/>
                <a:ext cx="43204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Raven povezovalnik 34"/>
          <p:cNvCxnSpPr/>
          <p:nvPr/>
        </p:nvCxnSpPr>
        <p:spPr>
          <a:xfrm flipV="1">
            <a:off x="5364088" y="2564904"/>
            <a:ext cx="1800200" cy="2520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ovezovalnik 37"/>
          <p:cNvCxnSpPr/>
          <p:nvPr/>
        </p:nvCxnSpPr>
        <p:spPr>
          <a:xfrm>
            <a:off x="5652120" y="3068960"/>
            <a:ext cx="2088232" cy="2016224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jeZBesedilom 40"/>
          <p:cNvSpPr txBox="1"/>
          <p:nvPr/>
        </p:nvSpPr>
        <p:spPr>
          <a:xfrm>
            <a:off x="5814138" y="4167664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</a:t>
            </a:r>
            <a:endParaRPr lang="en-US" dirty="0"/>
          </a:p>
        </p:txBody>
      </p:sp>
      <p:sp>
        <p:nvSpPr>
          <p:cNvPr id="42" name="PoljeZBesedilom 41"/>
          <p:cNvSpPr txBox="1"/>
          <p:nvPr/>
        </p:nvSpPr>
        <p:spPr>
          <a:xfrm>
            <a:off x="6696236" y="3982998"/>
            <a:ext cx="468052" cy="38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</a:t>
            </a:r>
            <a:endParaRPr lang="en-US" dirty="0"/>
          </a:p>
        </p:txBody>
      </p:sp>
      <p:sp>
        <p:nvSpPr>
          <p:cNvPr id="43" name="Pravokotnik 42"/>
          <p:cNvSpPr/>
          <p:nvPr/>
        </p:nvSpPr>
        <p:spPr>
          <a:xfrm>
            <a:off x="683568" y="481027"/>
            <a:ext cx="811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OZNAČEVANJE ŠTIRIKOTNIKA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5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415952" y="404664"/>
            <a:ext cx="6327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VRSTE ŠTIRIKOTNIKOV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467544" y="1340768"/>
            <a:ext cx="35133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IZBOČENI ŠTIRIKOTNIK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004048" y="1268760"/>
            <a:ext cx="30543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VDRTI ŠTIRIKOTNIK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4" name="Raven povezovalnik 13"/>
          <p:cNvCxnSpPr/>
          <p:nvPr/>
        </p:nvCxnSpPr>
        <p:spPr>
          <a:xfrm>
            <a:off x="6012160" y="2996952"/>
            <a:ext cx="1872208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 flipH="1">
            <a:off x="5796136" y="3789040"/>
            <a:ext cx="2088232" cy="1872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6012160" y="2996952"/>
            <a:ext cx="36004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 flipH="1">
            <a:off x="5796136" y="4149080"/>
            <a:ext cx="576064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apezoid 22"/>
          <p:cNvSpPr/>
          <p:nvPr/>
        </p:nvSpPr>
        <p:spPr>
          <a:xfrm>
            <a:off x="1415952" y="2924944"/>
            <a:ext cx="3084040" cy="2592288"/>
          </a:xfrm>
          <a:prstGeom prst="trapezoid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080110" cy="17281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sz="2600" b="1" dirty="0" smtClean="0"/>
              <a:t>STRANICE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r>
              <a:rPr lang="sl-SI" sz="1900" dirty="0" smtClean="0"/>
              <a:t>(a in b), (b in c), (c in d) ter (a in d) – pari </a:t>
            </a:r>
            <a:r>
              <a:rPr lang="sl-SI" sz="1900" b="1" dirty="0" smtClean="0">
                <a:solidFill>
                  <a:srgbClr val="FF0000"/>
                </a:solidFill>
              </a:rPr>
              <a:t>sosednjih</a:t>
            </a:r>
            <a:r>
              <a:rPr lang="sl-SI" sz="1900" dirty="0" smtClean="0"/>
              <a:t> stranic</a:t>
            </a:r>
          </a:p>
          <a:p>
            <a:pPr marL="0" indent="0">
              <a:buNone/>
            </a:pPr>
            <a:endParaRPr lang="sl-SI" sz="1900" dirty="0"/>
          </a:p>
          <a:p>
            <a:pPr marL="0" indent="0">
              <a:buNone/>
            </a:pPr>
            <a:r>
              <a:rPr lang="sl-SI" sz="1900" dirty="0" smtClean="0"/>
              <a:t> (a in c) ter (b in d) – pari </a:t>
            </a:r>
            <a:r>
              <a:rPr lang="sl-SI" sz="1900" b="1" dirty="0" smtClean="0">
                <a:solidFill>
                  <a:schemeClr val="accent6">
                    <a:lumMod val="75000"/>
                  </a:schemeClr>
                </a:solidFill>
              </a:rPr>
              <a:t>nasprotnih</a:t>
            </a:r>
            <a:r>
              <a:rPr lang="sl-SI" sz="1900" dirty="0" smtClean="0"/>
              <a:t> stranici</a:t>
            </a:r>
            <a:endParaRPr lang="en-US" sz="190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23528" y="3789040"/>
            <a:ext cx="7704856" cy="2160240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sl-SI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KOTI</a:t>
            </a: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(𝛼 in 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𝛽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), 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(𝛼 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 𝛿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), 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(𝛾 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 𝛽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 ter 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𝛾 in 𝛿) – pari </a:t>
            </a:r>
            <a:r>
              <a:rPr lang="sl-SI" b="1" dirty="0" smtClean="0">
                <a:solidFill>
                  <a:srgbClr val="FF0000"/>
                </a:solidFill>
              </a:rPr>
              <a:t>sosednjih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kotov</a:t>
            </a: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sl-SI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𝛼 in 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𝛾) ter (𝛽 in 𝛿) – pari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nasprotnih</a:t>
            </a:r>
            <a:r>
              <a:rPr lang="sl-S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kotov</a:t>
            </a:r>
            <a:endParaRPr lang="sl-SI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5" name="Pravokotnik 4"/>
          <p:cNvSpPr/>
          <p:nvPr/>
        </p:nvSpPr>
        <p:spPr>
          <a:xfrm>
            <a:off x="1187624" y="476672"/>
            <a:ext cx="6473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POIMENOVANJE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07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2567"/>
            <a:ext cx="7575328" cy="612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5723"/>
            <a:ext cx="5544616" cy="65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8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Andreja\Dropbox\sola\AKTIV\AKTIV2016_17\KUPM-prispevek\družina štirikotnikov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9" r="5049" b="8768"/>
          <a:stretch/>
        </p:blipFill>
        <p:spPr bwMode="auto">
          <a:xfrm rot="16200000">
            <a:off x="1439653" y="-711461"/>
            <a:ext cx="5976664" cy="82089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91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Pomlad</Template>
  <TotalTime>884</TotalTime>
  <Words>163</Words>
  <Application>Microsoft Office PowerPoint</Application>
  <PresentationFormat>Diaprojekcija na zaslonu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Spring</vt:lpstr>
      <vt:lpstr>PowerPointova predstavitev</vt:lpstr>
      <vt:lpstr>DEFINICIJA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ŠTIRIKOTNIKI</dc:title>
  <dc:creator>Samo</dc:creator>
  <cp:lastModifiedBy>Samo</cp:lastModifiedBy>
  <cp:revision>12</cp:revision>
  <dcterms:created xsi:type="dcterms:W3CDTF">2020-04-04T09:18:35Z</dcterms:created>
  <dcterms:modified xsi:type="dcterms:W3CDTF">2020-04-09T15:47:01Z</dcterms:modified>
</cp:coreProperties>
</file>