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>
      <p:cViewPr varScale="1">
        <p:scale>
          <a:sx n="105" d="100"/>
          <a:sy n="105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266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755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2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49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13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03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9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5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3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1041-E6CD-421D-92C5-B169E8735E6D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174A-3187-4EA6-BC17-5BE2D2163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36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adovednih-pet.si/vsebine/rp4-dru-sdz-os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S NEKOČ IN DANES | Eko gener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2" y="182081"/>
            <a:ext cx="3833090" cy="22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    </a:t>
            </a:r>
            <a:endParaRPr lang="sl-SI" dirty="0"/>
          </a:p>
        </p:txBody>
      </p:sp>
      <p:pic>
        <p:nvPicPr>
          <p:cNvPr id="1028" name="Picture 4" descr="1935 Dobec – Oranje po starem | Stare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312498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krivnostna moč piram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Skrivnostna moč piram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6" name="Picture 12" descr="Kako prazgodovinske poslikave pomagajo najnaprednejšim genetskim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04" y="160337"/>
            <a:ext cx="3514032" cy="23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rivnostna moč piram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7" y="3717032"/>
            <a:ext cx="4235897" cy="27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6600" b="1" dirty="0" smtClean="0">
                <a:solidFill>
                  <a:srgbClr val="C00000"/>
                </a:solidFill>
              </a:rPr>
              <a:t>KAJ SE JE DOGAJALO NEKOČ</a:t>
            </a:r>
            <a:endParaRPr lang="sl-SI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1150" r="30946" b="46351"/>
          <a:stretch/>
        </p:blipFill>
        <p:spPr bwMode="auto">
          <a:xfrm>
            <a:off x="32409" y="1731618"/>
            <a:ext cx="9111591" cy="248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907704" y="188640"/>
            <a:ext cx="371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Časovni trak</a:t>
            </a:r>
            <a:endParaRPr lang="sl-SI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4067944" y="1592796"/>
            <a:ext cx="136815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462736" y="1361963"/>
            <a:ext cx="138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u="sng" dirty="0" smtClean="0">
                <a:solidFill>
                  <a:schemeClr val="accent1"/>
                </a:solidFill>
              </a:rPr>
              <a:t>V ZVEZEK</a:t>
            </a:r>
            <a:endParaRPr lang="sl-SI" sz="2400" b="1" u="sng" dirty="0">
              <a:solidFill>
                <a:schemeClr val="accent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80346" y="4006854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/>
                </a:solidFill>
              </a:rPr>
              <a:t>Primer</a:t>
            </a:r>
            <a:r>
              <a:rPr lang="sl-SI" sz="2400" b="1" dirty="0" smtClean="0">
                <a:solidFill>
                  <a:schemeClr val="accent1"/>
                </a:solidFill>
              </a:rPr>
              <a:t> </a:t>
            </a:r>
            <a:r>
              <a:rPr lang="sl-SI" sz="2400" b="1" dirty="0" smtClean="0">
                <a:solidFill>
                  <a:schemeClr val="accent1"/>
                </a:solidFill>
              </a:rPr>
              <a:t>: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cxnSp>
        <p:nvCxnSpPr>
          <p:cNvPr id="14" name="Raven povezovalnik 13"/>
          <p:cNvCxnSpPr/>
          <p:nvPr/>
        </p:nvCxnSpPr>
        <p:spPr>
          <a:xfrm flipV="1">
            <a:off x="157245" y="5085185"/>
            <a:ext cx="8964488" cy="78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8870213" y="4926773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8870213" y="5085184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157245" y="4941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1274402" y="4933970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2627784" y="4926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3827843" y="4926773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4929803" y="1965038"/>
            <a:ext cx="41867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Na eni strani ni puščice, ker se je tam tvoj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časovni trak  začel, na drugi pa je,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ker se bo še nadaljeval. </a:t>
            </a:r>
          </a:p>
          <a:p>
            <a:endParaRPr lang="sl-SI" sz="2400" b="1" dirty="0">
              <a:solidFill>
                <a:schemeClr val="accent1"/>
              </a:solidFill>
            </a:endParaRPr>
          </a:p>
        </p:txBody>
      </p:sp>
      <p:cxnSp>
        <p:nvCxnSpPr>
          <p:cNvPr id="36" name="Raven puščični povezovalnik 35"/>
          <p:cNvCxnSpPr/>
          <p:nvPr/>
        </p:nvCxnSpPr>
        <p:spPr>
          <a:xfrm flipH="1">
            <a:off x="4355976" y="2307690"/>
            <a:ext cx="573827" cy="47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20" name="PoljeZBesedilom 9219"/>
          <p:cNvSpPr txBox="1"/>
          <p:nvPr/>
        </p:nvSpPr>
        <p:spPr>
          <a:xfrm>
            <a:off x="32409" y="53732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2000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32409" y="4522249"/>
            <a:ext cx="82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rojstvo</a:t>
            </a:r>
            <a:endParaRPr lang="sl-SI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1012818" y="4357766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Shodil </a:t>
            </a:r>
          </a:p>
          <a:p>
            <a:pPr algn="ctr"/>
            <a:r>
              <a:rPr lang="sl-SI" dirty="0" smtClean="0"/>
              <a:t>sem</a:t>
            </a:r>
          </a:p>
        </p:txBody>
      </p:sp>
      <p:sp>
        <p:nvSpPr>
          <p:cNvPr id="41" name="PoljeZBesedilom 40"/>
          <p:cNvSpPr txBox="1"/>
          <p:nvPr/>
        </p:nvSpPr>
        <p:spPr>
          <a:xfrm>
            <a:off x="1012818" y="55256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2001</a:t>
            </a:r>
            <a:endParaRPr lang="sl-SI" dirty="0"/>
          </a:p>
        </p:txBody>
      </p:sp>
      <p:cxnSp>
        <p:nvCxnSpPr>
          <p:cNvPr id="9222" name="Raven puščični povezovalnik 9221"/>
          <p:cNvCxnSpPr>
            <a:stCxn id="9223" idx="1"/>
          </p:cNvCxnSpPr>
          <p:nvPr/>
        </p:nvCxnSpPr>
        <p:spPr>
          <a:xfrm flipH="1" flipV="1">
            <a:off x="2294637" y="5627241"/>
            <a:ext cx="2472628" cy="4295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3" name="PoljeZBesedilom 9222"/>
          <p:cNvSpPr txBox="1"/>
          <p:nvPr/>
        </p:nvSpPr>
        <p:spPr>
          <a:xfrm>
            <a:off x="4767265" y="5856766"/>
            <a:ext cx="4322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tx2">
                    <a:lumMod val="75000"/>
                  </a:schemeClr>
                </a:solidFill>
              </a:rPr>
              <a:t>Vstaviš svoje letnice in trak nadaljuješ .</a:t>
            </a:r>
            <a:endParaRPr lang="sl-SI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šola 2019\avatarčki\He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8"/>
          <a:stretch/>
        </p:blipFill>
        <p:spPr bwMode="auto">
          <a:xfrm>
            <a:off x="270" y="1563928"/>
            <a:ext cx="23368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2987824" y="1772816"/>
            <a:ext cx="5233331" cy="2880320"/>
          </a:xfrm>
          <a:prstGeom prst="wedgeEllipseCallout">
            <a:avLst>
              <a:gd name="adj1" fmla="val -84862"/>
              <a:gd name="adj2" fmla="val 263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Za danes si končal/a z družbo. Sedaj pa hitro na arheološko raziskovanje okrog hiše (morda najdeš kak zanimiv predmet iz preteklosti).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9703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apis.mail.yahoo.com/ws/v3/mailboxes/@.id==VjN-KsjOaYPzwkW708aw_EhYxpB6k-QFlK4TxORWm0hrGzR0MvyLA22exIhEo9deuVsT4QS589m2ULn4HOf3kMCF_g/messages/@.id==AHP2JM07yX3SXoT-MgmkwI8Zsus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1" name="Picture 5" descr="C:\Users\leptop\Downloads\0ea7c5ddac43290729f51a8b683fe6445f3173df77f2bd030664115f0a863753.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7"/>
          <a:stretch/>
        </p:blipFill>
        <p:spPr bwMode="auto">
          <a:xfrm flipH="1">
            <a:off x="161344" y="980728"/>
            <a:ext cx="391236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3707904" y="2708920"/>
            <a:ext cx="5233331" cy="2880320"/>
          </a:xfrm>
          <a:prstGeom prst="wedgeEllipseCallout">
            <a:avLst>
              <a:gd name="adj1" fmla="val -79592"/>
              <a:gd name="adj2" fmla="val -396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smtClean="0"/>
              <a:t>Ponovno </a:t>
            </a:r>
            <a:r>
              <a:rPr lang="sl-SI" sz="2400" dirty="0" smtClean="0"/>
              <a:t>si natančno preberi stran 48 v učbeniku. Preberi vsaj dvakrat in razmišljaj o čem bereš. Ko prebereš, pojdi na naslednji diapozitiv.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5055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3536" y="327686"/>
            <a:ext cx="290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PRETEKLOST,</a:t>
            </a:r>
            <a:endParaRPr lang="sl-SI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178552" y="204575"/>
            <a:ext cx="2802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SEDANJOST</a:t>
            </a:r>
            <a:r>
              <a:rPr lang="sl-SI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sl-SI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947179" y="266130"/>
            <a:ext cx="3050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PRIHODNOST</a:t>
            </a:r>
            <a:endParaRPr lang="sl-SI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1259632" y="1035572"/>
            <a:ext cx="144016" cy="1313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0" y="2492896"/>
            <a:ext cx="366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Vse, kar se je zgodilo v času,</a:t>
            </a:r>
          </a:p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ki je že minil.</a:t>
            </a:r>
            <a:endParaRPr lang="sl-SI" sz="2400" dirty="0">
              <a:solidFill>
                <a:srgbClr val="C00000"/>
              </a:solidFill>
            </a:endParaRPr>
          </a:p>
        </p:txBody>
      </p:sp>
      <p:cxnSp>
        <p:nvCxnSpPr>
          <p:cNvPr id="9" name="Raven puščični povezovalnik 8"/>
          <p:cNvCxnSpPr>
            <a:stCxn id="3" idx="2"/>
          </p:cNvCxnSpPr>
          <p:nvPr/>
        </p:nvCxnSpPr>
        <p:spPr>
          <a:xfrm flipH="1">
            <a:off x="4580025" y="1035572"/>
            <a:ext cx="1" cy="2825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2868083" y="4005064"/>
            <a:ext cx="342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Čas, v katerem živimo.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7164288" y="1035572"/>
            <a:ext cx="72008" cy="1169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799870" y="249289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rgbClr val="00B050"/>
                </a:solidFill>
              </a:rPr>
              <a:t>Čas, ki bo šele prišel.</a:t>
            </a:r>
            <a:endParaRPr lang="sl-SI" sz="2800" dirty="0">
              <a:solidFill>
                <a:srgbClr val="00B050"/>
              </a:solidFill>
            </a:endParaRPr>
          </a:p>
        </p:txBody>
      </p:sp>
      <p:pic>
        <p:nvPicPr>
          <p:cNvPr id="3076" name="Picture 4" descr="Da bi videli prihodnost, moramo najprej spoznati sedanjo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3" y="4725144"/>
            <a:ext cx="3957202" cy="19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Razmisli in odgovori </a:t>
            </a:r>
            <a:r>
              <a:rPr lang="sl-SI" sz="2200" dirty="0" smtClean="0">
                <a:solidFill>
                  <a:srgbClr val="FF0000"/>
                </a:solidFill>
              </a:rPr>
              <a:t>(odgovorov ni potrebno zapisovati).</a:t>
            </a:r>
            <a:endParaRPr lang="sl-SI" sz="22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340768"/>
            <a:ext cx="855312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1. Ali sta sedanjost in preteklost povezana?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4"/>
                </a:solidFill>
              </a:rPr>
              <a:t>2. Povej en primer, ki to dokazuje.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3. Ali lahko dogodke iz preteklosti ponovimo in spremenimo?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1. Da, vse kar se je zgodilo v preteklosti, je povezano z dogodki v sedanjosti.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4"/>
                </a:solidFill>
              </a:rPr>
              <a:t>2. Nisem se dovolj učil – dobil sem negativno oceno.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3. Ne, dogodkov iz preteklosti ne moremo spremeniti niti ponoviti.</a:t>
            </a:r>
          </a:p>
          <a:p>
            <a:pPr marL="0" indent="0">
              <a:buNone/>
            </a:pPr>
            <a:endParaRPr lang="sl-SI" dirty="0">
              <a:solidFill>
                <a:schemeClr val="accent4"/>
              </a:solidFill>
            </a:endParaRPr>
          </a:p>
        </p:txBody>
      </p:sp>
      <p:pic>
        <p:nvPicPr>
          <p:cNvPr id="5122" name="Picture 2" descr="C:\Users\leptop\Downloads\aa751672115a9bbe934e9a21a5544912c859cd0c982bdb2d937cacfc09014ffd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558702" cy="15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ČASOVNI TRAK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395536" y="1196752"/>
            <a:ext cx="6408712" cy="2520280"/>
          </a:xfrm>
          <a:prstGeom prst="cloudCallout">
            <a:avLst>
              <a:gd name="adj1" fmla="val 36585"/>
              <a:gd name="adj2" fmla="val 213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dirty="0" smtClean="0"/>
              <a:t>Prikaz, s katerim prikažemo dogodke iz preteklosti, kot so si sledili eden za drugim, imenujemo </a:t>
            </a:r>
            <a:r>
              <a:rPr lang="sl-SI" sz="2800" dirty="0" smtClean="0">
                <a:solidFill>
                  <a:srgbClr val="FF0000"/>
                </a:solidFill>
              </a:rPr>
              <a:t>ČASOVNI TRAK.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851920" y="3573016"/>
            <a:ext cx="5041255" cy="3371089"/>
          </a:xfrm>
          <a:prstGeom prst="cloudCallout">
            <a:avLst>
              <a:gd name="adj1" fmla="val -46432"/>
              <a:gd name="adj2" fmla="val 81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2800" dirty="0" smtClean="0">
                <a:solidFill>
                  <a:schemeClr val="tx2"/>
                </a:solidFill>
              </a:rPr>
              <a:t>Primer časovnega traku imaš na str. </a:t>
            </a:r>
            <a:r>
              <a:rPr lang="sl-SI" sz="2800" smtClean="0">
                <a:solidFill>
                  <a:schemeClr val="tx2"/>
                </a:solidFill>
              </a:rPr>
              <a:t>48 </a:t>
            </a:r>
            <a:r>
              <a:rPr lang="sl-SI" sz="2800" dirty="0" smtClean="0">
                <a:solidFill>
                  <a:schemeClr val="tx2"/>
                </a:solidFill>
              </a:rPr>
              <a:t>in 49. Prikazani so dogodki od prazgodovine do novega veka.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34524" r="3618" b="32738"/>
          <a:stretch/>
        </p:blipFill>
        <p:spPr bwMode="auto">
          <a:xfrm>
            <a:off x="0" y="902432"/>
            <a:ext cx="9036496" cy="17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en povezovalnik 2"/>
          <p:cNvCxnSpPr/>
          <p:nvPr/>
        </p:nvCxnSpPr>
        <p:spPr>
          <a:xfrm>
            <a:off x="0" y="2852936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aven povezovalnik 3"/>
          <p:cNvCxnSpPr/>
          <p:nvPr/>
        </p:nvCxnSpPr>
        <p:spPr>
          <a:xfrm>
            <a:off x="0" y="2852936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aven povezovalnik 4"/>
          <p:cNvCxnSpPr/>
          <p:nvPr/>
        </p:nvCxnSpPr>
        <p:spPr>
          <a:xfrm flipV="1">
            <a:off x="0" y="2694525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aven povezovalnik 5"/>
          <p:cNvCxnSpPr/>
          <p:nvPr/>
        </p:nvCxnSpPr>
        <p:spPr>
          <a:xfrm>
            <a:off x="8892480" y="2694525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8892480" y="2852936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755576" y="269452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2987824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4518248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6089122" y="2717099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7668344" y="2709526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2051720" y="260648"/>
            <a:ext cx="656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6"/>
                </a:solidFill>
              </a:rPr>
              <a:t>Tukaj je še en časovni trak, ki prikazuje zgodovino.</a:t>
            </a:r>
            <a:endParaRPr lang="sl-SI" sz="24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C:\Users\leptop\Downloads\2e12f0d72348ab56b786a7e4df06fa25072c3b57fd8b8715956b1051dd9beab1.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3875783"/>
            <a:ext cx="2982217" cy="29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ni oblaček 15"/>
          <p:cNvSpPr/>
          <p:nvPr/>
        </p:nvSpPr>
        <p:spPr>
          <a:xfrm>
            <a:off x="5508104" y="3643487"/>
            <a:ext cx="3110094" cy="1707132"/>
          </a:xfrm>
          <a:prstGeom prst="wedgeEllipseCallout">
            <a:avLst>
              <a:gd name="adj1" fmla="val -76469"/>
              <a:gd name="adj2" fmla="val 888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veš, zakaj sta na obeh straneh časovnega traku puščici?</a:t>
            </a:r>
            <a:endParaRPr lang="sl-SI" dirty="0"/>
          </a:p>
        </p:txBody>
      </p:sp>
      <p:sp>
        <p:nvSpPr>
          <p:cNvPr id="18" name="Oblak 17"/>
          <p:cNvSpPr/>
          <p:nvPr/>
        </p:nvSpPr>
        <p:spPr>
          <a:xfrm>
            <a:off x="64805" y="3632957"/>
            <a:ext cx="2754051" cy="1728192"/>
          </a:xfrm>
          <a:prstGeom prst="cloudCallout">
            <a:avLst>
              <a:gd name="adj1" fmla="val 69067"/>
              <a:gd name="adj2" fmla="val 280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Ker so se nekateri dogodki zgodil še prej in nekateri dogodki še sledijo.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818856" y="30195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1</a:t>
            </a:r>
            <a:endParaRPr lang="sl-SI" sz="20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4219685" y="3011952"/>
            <a:ext cx="597126" cy="40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500</a:t>
            </a:r>
            <a:endParaRPr lang="sl-SI" sz="20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5713596" y="301952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1500</a:t>
            </a:r>
            <a:endParaRPr lang="sl-SI" sz="2000" b="1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267034" y="3011953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1918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848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0119" r="25929" b="19172"/>
          <a:stretch/>
        </p:blipFill>
        <p:spPr bwMode="auto">
          <a:xfrm>
            <a:off x="604444" y="984507"/>
            <a:ext cx="1726236" cy="124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9722" r="22694" b="23413"/>
          <a:stretch/>
        </p:blipFill>
        <p:spPr bwMode="auto">
          <a:xfrm>
            <a:off x="3351285" y="1022762"/>
            <a:ext cx="1925016" cy="12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10625" r="19618" b="23798"/>
          <a:stretch/>
        </p:blipFill>
        <p:spPr bwMode="auto">
          <a:xfrm>
            <a:off x="6382108" y="878552"/>
            <a:ext cx="2428455" cy="1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800178" y="41255"/>
            <a:ext cx="70272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 časovnim trakom sta prikazana razvoj avtomobila</a:t>
            </a:r>
            <a:r>
              <a:rPr lang="sl-SI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sl-SI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računalnika.</a:t>
            </a:r>
            <a:r>
              <a:rPr lang="sl-SI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cxnSp>
        <p:nvCxnSpPr>
          <p:cNvPr id="6" name="Raven povezovalnik 5"/>
          <p:cNvCxnSpPr/>
          <p:nvPr/>
        </p:nvCxnSpPr>
        <p:spPr>
          <a:xfrm>
            <a:off x="1423" y="242088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>
            <a:off x="1423" y="2420888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 flipV="1">
            <a:off x="1423" y="2262477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8893903" y="2262477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>
            <a:off x="8893903" y="2420888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1331640" y="227747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4139952" y="227747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7596336" y="228299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0" y="5661248"/>
            <a:ext cx="1795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0" y="5502837"/>
            <a:ext cx="179512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8892480" y="5502837"/>
            <a:ext cx="251520" cy="1584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H="1">
            <a:off x="8892480" y="5661248"/>
            <a:ext cx="25152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1330217" y="551783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4138529" y="5517838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7594913" y="5523355"/>
            <a:ext cx="0" cy="3024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10241" r="22359" b="29563"/>
          <a:stretch/>
        </p:blipFill>
        <p:spPr bwMode="auto">
          <a:xfrm>
            <a:off x="188713" y="4005064"/>
            <a:ext cx="2072453" cy="12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1" t="17106" r="36088" b="36106"/>
          <a:stretch/>
        </p:blipFill>
        <p:spPr bwMode="auto">
          <a:xfrm>
            <a:off x="3336515" y="3750123"/>
            <a:ext cx="1604027" cy="152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P Laptop 14-cf0006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50" y="3948605"/>
            <a:ext cx="1813772" cy="12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oljeZBesedilom 27"/>
          <p:cNvSpPr txBox="1"/>
          <p:nvPr/>
        </p:nvSpPr>
        <p:spPr>
          <a:xfrm>
            <a:off x="930330" y="261997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1886</a:t>
            </a:r>
            <a:endParaRPr lang="sl-SI" sz="20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7195026" y="255024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2000</a:t>
            </a:r>
            <a:endParaRPr lang="sl-SI" sz="2000" b="1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3738642" y="2572316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1930</a:t>
            </a:r>
            <a:endParaRPr lang="sl-SI" sz="2000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930329" y="585306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1950</a:t>
            </a:r>
            <a:endParaRPr lang="sl-SI" sz="2000" b="1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3729877" y="5853061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1981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7196153" y="5825782"/>
            <a:ext cx="8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27456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18525" y="260648"/>
            <a:ext cx="835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Zgodovinar in arheolog</a:t>
            </a:r>
            <a:endParaRPr lang="sl-SI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Raven puščični povezovalnik 3"/>
          <p:cNvCxnSpPr/>
          <p:nvPr/>
        </p:nvCxnSpPr>
        <p:spPr>
          <a:xfrm flipH="1">
            <a:off x="2195736" y="1062911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473920" y="2508877"/>
            <a:ext cx="383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Proučuje  dogajanje v preteklosti ljudi </a:t>
            </a:r>
          </a:p>
          <a:p>
            <a:pPr algn="ctr"/>
            <a:r>
              <a:rPr lang="sl-SI" b="1" dirty="0" smtClean="0"/>
              <a:t>(kako se je človek razvijal do danes).</a:t>
            </a:r>
            <a:endParaRPr lang="sl-SI" b="1" dirty="0"/>
          </a:p>
        </p:txBody>
      </p:sp>
      <p:pic>
        <p:nvPicPr>
          <p:cNvPr id="7170" name="Picture 2" descr="Dr. Miklavž Komelj, umetnostni zgodovinar | MLADINA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5" y="3307137"/>
            <a:ext cx="3403191" cy="22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>
            <a:off x="6228184" y="1083261"/>
            <a:ext cx="360040" cy="712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095657" y="1945254"/>
            <a:ext cx="3975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 smtClean="0"/>
              <a:t>Proučuje materialne ostanke</a:t>
            </a:r>
          </a:p>
          <a:p>
            <a:pPr algn="ctr"/>
            <a:r>
              <a:rPr lang="sl-SI" b="1" dirty="0"/>
              <a:t>i</a:t>
            </a:r>
            <a:r>
              <a:rPr lang="sl-SI" b="1" dirty="0" smtClean="0"/>
              <a:t>z človeške preteklosti </a:t>
            </a:r>
          </a:p>
          <a:p>
            <a:pPr algn="ctr"/>
            <a:r>
              <a:rPr lang="sl-SI" b="1" dirty="0" smtClean="0"/>
              <a:t>(posode, obleke, nakit,</a:t>
            </a:r>
          </a:p>
          <a:p>
            <a:pPr algn="ctr"/>
            <a:r>
              <a:rPr lang="sl-SI" b="1" dirty="0"/>
              <a:t>o</a:t>
            </a:r>
            <a:r>
              <a:rPr lang="sl-SI" b="1" dirty="0" smtClean="0"/>
              <a:t>rožje, orodje…). Pri ravnanju s stvarmi,</a:t>
            </a:r>
          </a:p>
          <a:p>
            <a:pPr algn="ctr"/>
            <a:r>
              <a:rPr lang="sl-SI" b="1" dirty="0" smtClean="0"/>
              <a:t>ki jih najdejo, morajo biti zelo</a:t>
            </a:r>
          </a:p>
          <a:p>
            <a:pPr algn="ctr"/>
            <a:r>
              <a:rPr lang="sl-SI" b="1" dirty="0"/>
              <a:t>p</a:t>
            </a:r>
            <a:r>
              <a:rPr lang="sl-SI" b="1" dirty="0" smtClean="0"/>
              <a:t>revidni, da jih ne poškodujejo.</a:t>
            </a:r>
          </a:p>
          <a:p>
            <a:pPr algn="ctr"/>
            <a:endParaRPr lang="sl-SI" b="1" dirty="0"/>
          </a:p>
        </p:txBody>
      </p:sp>
      <p:pic>
        <p:nvPicPr>
          <p:cNvPr id="7172" name="Picture 4" descr="Arheologi na Krimu pred veliko uganko: So v hazarski grobnic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20" y="4077072"/>
            <a:ext cx="3175769" cy="17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79511" y="6237312"/>
            <a:ext cx="8593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Ustno odgovori na vprašanja, na str. 49 (</a:t>
            </a:r>
            <a:r>
              <a:rPr lang="sl-SI" sz="2400" b="1" dirty="0" smtClean="0">
                <a:solidFill>
                  <a:srgbClr val="00B050"/>
                </a:solidFill>
              </a:rPr>
              <a:t>PONOVI</a:t>
            </a:r>
            <a:r>
              <a:rPr lang="sl-SI" sz="2400" b="1" dirty="0" smtClean="0"/>
              <a:t> in </a:t>
            </a:r>
            <a:r>
              <a:rPr lang="sl-SI" sz="2400" b="1" dirty="0" smtClean="0">
                <a:solidFill>
                  <a:srgbClr val="FF0000"/>
                </a:solidFill>
              </a:rPr>
              <a:t>RAZMISLI</a:t>
            </a:r>
            <a:r>
              <a:rPr lang="sl-SI" sz="2400" b="1" dirty="0" smtClean="0"/>
              <a:t>).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40163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250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2"/>
              </a:rPr>
              <a:t>https://www.radovednih-pet.si/vsebine/rp4-dru-sdz-osn/#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4484" r="21690" b="11905"/>
          <a:stretch/>
        </p:blipFill>
        <p:spPr bwMode="auto">
          <a:xfrm>
            <a:off x="1290396" y="1124745"/>
            <a:ext cx="6697038" cy="48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53406" y="142473"/>
            <a:ext cx="2268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Pojdi na to stran</a:t>
            </a:r>
            <a:endParaRPr lang="sl-SI" sz="2400" b="1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6133326" y="378562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ni oblaček 5"/>
          <p:cNvSpPr/>
          <p:nvPr/>
        </p:nvSpPr>
        <p:spPr>
          <a:xfrm>
            <a:off x="5089210" y="908720"/>
            <a:ext cx="2808312" cy="1296144"/>
          </a:xfrm>
          <a:prstGeom prst="wedgeEllipseCallout">
            <a:avLst>
              <a:gd name="adj1" fmla="val -5328"/>
              <a:gd name="adj2" fmla="val 79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Poišči raziskovanje preteklosti, klikni na svinčnik in reši nalogi.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2987824" y="3565414"/>
            <a:ext cx="2101386" cy="547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264633" y="6165304"/>
            <a:ext cx="84707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3200" b="1" cap="none" spc="50" dirty="0" smtClean="0">
                <a:ln w="11430"/>
                <a:solidFill>
                  <a:srgbClr val="FF0000"/>
                </a:solidFill>
              </a:rPr>
              <a:t>Preberi si še o muzejih v </a:t>
            </a:r>
            <a:r>
              <a:rPr lang="sl-SI" sz="3200" b="1" spc="50" dirty="0" smtClean="0">
                <a:ln w="11430"/>
                <a:solidFill>
                  <a:srgbClr val="FF0000"/>
                </a:solidFill>
              </a:rPr>
              <a:t>UČ,</a:t>
            </a:r>
            <a:r>
              <a:rPr lang="sl-SI" sz="3200" b="1" cap="none" spc="50" dirty="0" smtClean="0">
                <a:ln w="11430"/>
                <a:solidFill>
                  <a:srgbClr val="FF0000"/>
                </a:solidFill>
              </a:rPr>
              <a:t> na </a:t>
            </a:r>
            <a:r>
              <a:rPr lang="sl-SI" sz="3200" b="1" spc="50" dirty="0" smtClean="0">
                <a:ln w="11430"/>
                <a:solidFill>
                  <a:srgbClr val="FF0000"/>
                </a:solidFill>
              </a:rPr>
              <a:t>str. 49 - spodaj.</a:t>
            </a:r>
            <a:endParaRPr lang="sl-SI" sz="32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416</Words>
  <Application>Microsoft Office PowerPoint</Application>
  <PresentationFormat>Diaprojekcija na zaslonu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KAJ SE JE DOGAJALO NEKOČ</vt:lpstr>
      <vt:lpstr>PowerPointova predstavitev</vt:lpstr>
      <vt:lpstr>PowerPointova predstavitev</vt:lpstr>
      <vt:lpstr>Razmisli in odgovori (odgovorov ni potrebno zapisovati).</vt:lpstr>
      <vt:lpstr>ČASOVNI TRAK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</dc:title>
  <dc:creator>leptop</dc:creator>
  <cp:lastModifiedBy>Uporabnik</cp:lastModifiedBy>
  <cp:revision>26</cp:revision>
  <dcterms:created xsi:type="dcterms:W3CDTF">2020-04-01T19:36:29Z</dcterms:created>
  <dcterms:modified xsi:type="dcterms:W3CDTF">2020-05-13T08:35:03Z</dcterms:modified>
</cp:coreProperties>
</file>