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1" r:id="rId6"/>
    <p:sldId id="262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6187" autoAdjust="0"/>
  </p:normalViewPr>
  <p:slideViewPr>
    <p:cSldViewPr snapToGrid="0">
      <p:cViewPr varScale="1">
        <p:scale>
          <a:sx n="82" d="100"/>
          <a:sy n="82" d="100"/>
        </p:scale>
        <p:origin x="12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68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130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8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94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2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38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24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465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35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80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4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FCFD-C0CC-4675-9F09-6705E50FDAEF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0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gZE6G7f9I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JuN4LdH-b4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url?sa=i&amp;rct=j&amp;q=&amp;esrc=s&amp;source=images&amp;cd=&amp;cad=rja&amp;uact=8&amp;ved=2ahUKEwjuopbX-fbZAhWLZ1AKHWhjAjQQjRx6BAgAEAU&amp;url=http://wanderer.blog.lemonde.fr/2017/02/24/teatro-alla-scala-2016-2017-concert-du-symphonieorchester-des-bayerischen-rundfunks-dirige-par-mariss-jansons-le-5-fevrier-2017-mahler-symphonie-n9/&amp;psig=AOvVaw0zbvyl7QLxJAvDoBY5f1Mm&amp;ust=1521499444662727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IaE5UdsKU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GLASBENI POJMI</a:t>
            </a:r>
          </a:p>
        </p:txBody>
      </p:sp>
      <p:pic>
        <p:nvPicPr>
          <p:cNvPr id="4" name="Picture 3" descr="Image result for so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49470" y="3670301"/>
            <a:ext cx="2486660" cy="14363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563563"/>
            <a:ext cx="2362200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3400425"/>
            <a:ext cx="1790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PESEM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GLASBENO DELO, KI SE IZVAJA S PETJEM</a:t>
            </a:r>
          </a:p>
        </p:txBody>
      </p:sp>
      <p:pic>
        <p:nvPicPr>
          <p:cNvPr id="5" name="Content Placeholder 4" descr="E:\Pesem-glasbeni pojm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0" y="1968501"/>
            <a:ext cx="5181600" cy="218439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62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7411"/>
            <a:ext cx="3733800" cy="821991"/>
          </a:xfrm>
        </p:spPr>
        <p:txBody>
          <a:bodyPr>
            <a:normAutofit fontScale="90000"/>
          </a:bodyPr>
          <a:lstStyle/>
          <a:p>
            <a:r>
              <a:rPr lang="sl-SI" dirty="0"/>
              <a:t>PEVEC ali PEVKA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81762"/>
            <a:ext cx="5181600" cy="932863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SOLIST, VOKALIST, KI GLASBENO USTVARJA Z GLASOM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823" y="3815833"/>
            <a:ext cx="436628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 b="1" dirty="0"/>
              <a:t>PRISLUHNI PETJU ZA MINUTKO ALI DVE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646821" y="3868976"/>
            <a:ext cx="703875" cy="31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LgZE6G7f9I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28210" y="274210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PEVSKI ZBOR =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VOKALNA GLASBENA SKUPINA</a:t>
            </a:r>
          </a:p>
        </p:txBody>
      </p:sp>
      <p:sp>
        <p:nvSpPr>
          <p:cNvPr id="6" name="AutoShape 2" descr="Image result for ŽENSKI PEVSKI ZBO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Image result for ŽENSKI PEVSKI ZBO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39" y="1821333"/>
            <a:ext cx="3246967" cy="208733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6150" y="1673307"/>
            <a:ext cx="3359150" cy="2235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987" y="1821333"/>
            <a:ext cx="3516376" cy="1840466"/>
          </a:xfrm>
          <a:prstGeom prst="rect">
            <a:avLst/>
          </a:prstGeom>
        </p:spPr>
      </p:pic>
      <p:pic>
        <p:nvPicPr>
          <p:cNvPr id="4" name="5JuN4LdH-b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449371" y="4092050"/>
            <a:ext cx="3999291" cy="2249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6150" y="4816740"/>
            <a:ext cx="472814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 b="1" dirty="0"/>
              <a:t>ALI TE ZANIMA KAKO SE SLIŠI PEVSKI ZBOR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096000" y="4857788"/>
            <a:ext cx="703875" cy="31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56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ZBOROVODJA = </a:t>
            </a:r>
            <a:r>
              <a:rPr lang="sl-SI" dirty="0">
                <a:solidFill>
                  <a:srgbClr val="0070C0"/>
                </a:solidFill>
              </a:rPr>
              <a:t>DIRIGENT</a:t>
            </a:r>
            <a:r>
              <a:rPr lang="sl-SI" dirty="0"/>
              <a:t> 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PEVSKEGA</a:t>
            </a:r>
            <a:r>
              <a:rPr lang="sl-SI" dirty="0"/>
              <a:t> 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ZBORA,NE UPORABLJA DIRIGENTSKE PALIČICE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2189956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2501900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112" y="210026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7" y="4457699"/>
            <a:ext cx="27146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424" y="44576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10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SKLADBA = </a:t>
            </a:r>
            <a:r>
              <a:rPr lang="sl-SI" dirty="0">
                <a:solidFill>
                  <a:srgbClr val="00B050"/>
                </a:solidFill>
              </a:rPr>
              <a:t>GLASBENO DELO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170"/>
            <a:ext cx="10515600" cy="4351338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INSTRUMENTALNA</a:t>
            </a:r>
          </a:p>
          <a:p>
            <a:r>
              <a:rPr lang="sl-SI" dirty="0">
                <a:solidFill>
                  <a:srgbClr val="00B050"/>
                </a:solidFill>
              </a:rPr>
              <a:t>VOKALNA (ZBOROVSKA)</a:t>
            </a:r>
          </a:p>
          <a:p>
            <a:r>
              <a:rPr lang="sl-SI" dirty="0">
                <a:solidFill>
                  <a:srgbClr val="00B050"/>
                </a:solidFill>
              </a:rPr>
              <a:t>VOKALNO-INSTRUMENTALNA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70" t="4504" r="3482" b="13190"/>
          <a:stretch/>
        </p:blipFill>
        <p:spPr>
          <a:xfrm>
            <a:off x="6789107" y="1302706"/>
            <a:ext cx="3945698" cy="5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1325563"/>
          </a:xfrm>
        </p:spPr>
        <p:txBody>
          <a:bodyPr/>
          <a:lstStyle/>
          <a:p>
            <a:r>
              <a:rPr lang="sl-SI" dirty="0"/>
              <a:t>SOLIST =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POSAMEZNI</a:t>
            </a:r>
            <a:r>
              <a:rPr lang="sl-SI" dirty="0"/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GLASBENIK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IZVAJA SAMOSTOJEN DEL SKLADBE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86062"/>
            <a:ext cx="4267816" cy="28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92" y="2786062"/>
            <a:ext cx="3904934" cy="27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ORKESTER =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GLASBENO-INSTRUMENTALNA</a:t>
            </a:r>
            <a:r>
              <a:rPr lang="sl-SI" dirty="0"/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ZASEDBA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651"/>
            <a:ext cx="10515600" cy="4351338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SESTAVLJA JO VEČJA SKUPINA GLASBENIKOV</a:t>
            </a:r>
          </a:p>
        </p:txBody>
      </p:sp>
      <p:pic>
        <p:nvPicPr>
          <p:cNvPr id="6" name="Picture 5" descr="Related image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2353"/>
            <a:ext cx="3402672" cy="17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38200" y="4972163"/>
            <a:ext cx="397179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 b="1" dirty="0"/>
              <a:t>TUKAJ LAHKO POSLUŠAŠ ORKESTER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101548" y="5012793"/>
            <a:ext cx="656596" cy="31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ERIaE5UdsK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78824" y="3160807"/>
            <a:ext cx="4874976" cy="274217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444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DIRIGENT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VODI ORKESTER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UPORABLJA DIRIGENTSKO PALIČICO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75" y="1141412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2" y="3251200"/>
            <a:ext cx="250507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781" y="3529012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18" y="3221037"/>
            <a:ext cx="4622800" cy="30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96</Words>
  <Application>Microsoft Office PowerPoint</Application>
  <PresentationFormat>Širokozaslonsko</PresentationFormat>
  <Paragraphs>21</Paragraphs>
  <Slides>9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   GLASBENI POJMI</vt:lpstr>
      <vt:lpstr>PESEM</vt:lpstr>
      <vt:lpstr>PEVEC ali PEVKA</vt:lpstr>
      <vt:lpstr>PEVSKI ZBOR = VOKALNA GLASBENA SKUPINA</vt:lpstr>
      <vt:lpstr>ZBOROVODJA = DIRIGENT PEVSKEGA ZBORA,NE UPORABLJA DIRIGENTSKE PALIČICE</vt:lpstr>
      <vt:lpstr>SKLADBA = GLASBENO DELO</vt:lpstr>
      <vt:lpstr>SOLIST = POSAMEZNI GLASBENIK</vt:lpstr>
      <vt:lpstr>ORKESTER = GLASBENO-INSTRUMENTALNA ZASEDBA</vt:lpstr>
      <vt:lpstr>DIRIGENT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GLASBENI POJMI</dc:title>
  <dc:creator>RoZa</dc:creator>
  <cp:lastModifiedBy>Zdenka Bohinec</cp:lastModifiedBy>
  <cp:revision>39</cp:revision>
  <dcterms:created xsi:type="dcterms:W3CDTF">2018-03-18T21:10:33Z</dcterms:created>
  <dcterms:modified xsi:type="dcterms:W3CDTF">2020-05-10T15:29:48Z</dcterms:modified>
</cp:coreProperties>
</file>