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9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6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8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7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0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0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8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37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0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99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0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A08FD-A61B-4707-AFCE-DBDAAB5B18B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Cuu1irXZq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/>
          <a:lstStyle/>
          <a:p>
            <a:r>
              <a:rPr lang="en-US" dirty="0"/>
              <a:t>DITKA – NE BODI, KOT DRUGI</a:t>
            </a:r>
          </a:p>
        </p:txBody>
      </p:sp>
      <p:pic>
        <p:nvPicPr>
          <p:cNvPr id="1026" name="Picture 2" descr="Rezultat iskanja slik za NO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20344"/>
            <a:ext cx="51845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F4326FE-6753-4D73-AA0A-00CF8CDA8F44}"/>
              </a:ext>
            </a:extLst>
          </p:cNvPr>
          <p:cNvSpPr txBox="1"/>
          <p:nvPr/>
        </p:nvSpPr>
        <p:spPr>
          <a:xfrm>
            <a:off x="1547664" y="6453336"/>
            <a:ext cx="1665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Vir: </a:t>
            </a:r>
            <a:r>
              <a:rPr lang="sl-SI" dirty="0" err="1"/>
              <a:t>Rina</a:t>
            </a:r>
            <a:r>
              <a:rPr lang="sl-SI" dirty="0"/>
              <a:t> Repnik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8364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048672"/>
          </a:xfrm>
        </p:spPr>
        <p:txBody>
          <a:bodyPr numCol="2"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PRINESI MI ROŽE, KI DIVJE CVETIJO,</a:t>
            </a:r>
            <a:br>
              <a:rPr lang="en-US" b="1" dirty="0"/>
            </a:br>
            <a:r>
              <a:rPr lang="en-US" b="1" dirty="0"/>
              <a:t>ODPELJI ME V GORO, KJER ŠKRATI ŽIVIJO.</a:t>
            </a:r>
            <a:br>
              <a:rPr lang="en-US" b="1" dirty="0"/>
            </a:br>
            <a:r>
              <a:rPr lang="en-US" b="1" dirty="0"/>
              <a:t>POKAŽI MI ZVEZDO Z MOJIM IMENOM,</a:t>
            </a:r>
            <a:br>
              <a:rPr lang="en-US" b="1" dirty="0"/>
            </a:br>
            <a:r>
              <a:rPr lang="en-US" b="1" dirty="0"/>
              <a:t>ZLOŽI MI PESEM Z BIZARNIM REFRENOM.</a:t>
            </a:r>
          </a:p>
          <a:p>
            <a:pPr marL="0" indent="0">
              <a:buNone/>
            </a:pPr>
            <a:r>
              <a:rPr lang="en-US" b="1" dirty="0"/>
              <a:t>POVABI ME VČASIH V KRAJE NEZNANE,</a:t>
            </a:r>
            <a:br>
              <a:rPr lang="en-US" b="1" dirty="0"/>
            </a:br>
            <a:r>
              <a:rPr lang="en-US" b="1" dirty="0"/>
              <a:t>MI ZJUTRAJ POD OKNO PRIPELJI CIGANE.</a:t>
            </a:r>
            <a:br>
              <a:rPr lang="en-US" b="1" dirty="0"/>
            </a:br>
            <a:r>
              <a:rPr lang="en-US" b="1" dirty="0"/>
              <a:t>POVEJ MI O SANJAH ČETUDI SO GREŠNE,</a:t>
            </a:r>
            <a:br>
              <a:rPr lang="en-US" b="1" dirty="0"/>
            </a:br>
            <a:r>
              <a:rPr lang="en-US" b="1" dirty="0"/>
              <a:t>ZAUPAJ MI ŽELJE ČETUDI SO SMEŠNE.</a:t>
            </a:r>
          </a:p>
          <a:p>
            <a:pPr marL="0" indent="0">
              <a:buNone/>
            </a:pPr>
            <a:r>
              <a:rPr lang="en-US" b="1" dirty="0"/>
              <a:t>NAPRAVI TO ZMERAJ, NE BODI KOT DRUGI,</a:t>
            </a:r>
            <a:br>
              <a:rPr lang="en-US" b="1" dirty="0"/>
            </a:br>
            <a:r>
              <a:rPr lang="en-US" b="1" dirty="0"/>
              <a:t>LJUBEZEN NI REKA, KI TEČE PO STRUGI.</a:t>
            </a:r>
            <a:br>
              <a:rPr lang="en-US" b="1" dirty="0"/>
            </a:br>
            <a:r>
              <a:rPr lang="en-US" b="1" dirty="0"/>
              <a:t>NAPRAVI TO ZOPET, NE HODI PO POTI,</a:t>
            </a:r>
            <a:br>
              <a:rPr lang="en-US" b="1" dirty="0"/>
            </a:br>
            <a:r>
              <a:rPr lang="en-US" b="1" dirty="0"/>
              <a:t>SAJ SREČA NI NEKAJ, KAR PRIDE NAPROTI.</a:t>
            </a:r>
          </a:p>
          <a:p>
            <a:pPr marL="0" indent="0">
              <a:buNone/>
            </a:pPr>
            <a:r>
              <a:rPr lang="en-US" b="1" dirty="0"/>
              <a:t>POLJUBI ME NEŽNO, KO DRUGI HITIJO,</a:t>
            </a:r>
            <a:br>
              <a:rPr lang="en-US" b="1" dirty="0"/>
            </a:br>
            <a:r>
              <a:rPr lang="en-US" b="1" dirty="0"/>
              <a:t>POVABI ME V MESTO, KO DRUGI ŽE SPIJO.</a:t>
            </a:r>
            <a:br>
              <a:rPr lang="en-US" b="1" dirty="0"/>
            </a:br>
            <a:r>
              <a:rPr lang="en-US" b="1" dirty="0"/>
              <a:t>USODA JE ŽIVA IN MRTVI JUNAKI,</a:t>
            </a:r>
            <a:br>
              <a:rPr lang="en-US" b="1" dirty="0"/>
            </a:br>
            <a:r>
              <a:rPr lang="en-US" b="1" dirty="0"/>
              <a:t>NAJ ŠE HREPENIJO POSTAJE IN VLAKI.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97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22114"/>
          </a:xfrm>
        </p:spPr>
        <p:txBody>
          <a:bodyPr>
            <a:normAutofit/>
          </a:bodyPr>
          <a:lstStyle/>
          <a:p>
            <a:r>
              <a:rPr lang="en-US" sz="3000" dirty="0">
                <a:hlinkClick r:id="rId4"/>
              </a:rPr>
              <a:t>https://www.youtube.com/watch?v=Cuu1irXZqsE</a:t>
            </a:r>
            <a:endParaRPr lang="en-US" sz="3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KLIKNI NA ZNAKEC IN ZAIGRALE BODO KARAOKE!</a:t>
            </a:r>
          </a:p>
          <a:p>
            <a:endParaRPr lang="en-US" dirty="0"/>
          </a:p>
        </p:txBody>
      </p:sp>
      <p:pic>
        <p:nvPicPr>
          <p:cNvPr id="4" name="Ditka - ne bodi kot drugi kara intro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0007" y="4005064"/>
            <a:ext cx="1728191" cy="1728191"/>
          </a:xfrm>
          <a:prstGeom prst="rect">
            <a:avLst/>
          </a:prstGeom>
        </p:spPr>
      </p:pic>
      <p:sp>
        <p:nvSpPr>
          <p:cNvPr id="8" name="Puščica dol 7"/>
          <p:cNvSpPr/>
          <p:nvPr/>
        </p:nvSpPr>
        <p:spPr>
          <a:xfrm>
            <a:off x="2411787" y="278092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172</Words>
  <Application>Microsoft Office PowerPoint</Application>
  <PresentationFormat>Diaprojekcija na zaslonu (4:3)</PresentationFormat>
  <Paragraphs>8</Paragraphs>
  <Slides>3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Officeova tema</vt:lpstr>
      <vt:lpstr>DITKA – NE BODI, KOT DRUGI</vt:lpstr>
      <vt:lpstr>PowerPointova predstavitev</vt:lpstr>
      <vt:lpstr>https://www.youtube.com/watch?v=Cuu1irXZqsE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DITKA – NE BODI, KOT DRUGI</dc:title>
  <dc:creator>Rina</dc:creator>
  <cp:lastModifiedBy>Vito Žerdin</cp:lastModifiedBy>
  <cp:revision>11</cp:revision>
  <dcterms:created xsi:type="dcterms:W3CDTF">2020-03-23T16:45:42Z</dcterms:created>
  <dcterms:modified xsi:type="dcterms:W3CDTF">2020-05-05T20:46:51Z</dcterms:modified>
</cp:coreProperties>
</file>