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74" r:id="rId5"/>
    <p:sldId id="268" r:id="rId6"/>
    <p:sldId id="283" r:id="rId7"/>
    <p:sldId id="259" r:id="rId8"/>
    <p:sldId id="278" r:id="rId9"/>
    <p:sldId id="281" r:id="rId10"/>
    <p:sldId id="280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92CED2-26D7-4662-A30A-0BE830FFB443}" type="datetimeFigureOut">
              <a:rPr lang="sl-SI" smtClean="0"/>
              <a:pPr/>
              <a:t>21. 05. 2020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636347-5730-4973-9FEF-B13E6D5AACE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5742" y="620688"/>
            <a:ext cx="6912768" cy="792088"/>
          </a:xfrm>
        </p:spPr>
        <p:txBody>
          <a:bodyPr>
            <a:noAutofit/>
          </a:bodyPr>
          <a:lstStyle/>
          <a:p>
            <a:pPr algn="ctr"/>
            <a:r>
              <a:rPr lang="sl-SI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Preprečevanje poškodb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53E4A44-8954-461F-A872-D137FB53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42" y="2492896"/>
            <a:ext cx="7048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8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3A6E9A-4730-45AA-82FD-FDFF35E5B20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5679" y="476672"/>
            <a:ext cx="7467600" cy="2016224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7D691D3-C57D-4EAE-AB11-FE6B682420D2}"/>
              </a:ext>
            </a:extLst>
          </p:cNvPr>
          <p:cNvSpPr txBox="1"/>
          <p:nvPr/>
        </p:nvSpPr>
        <p:spPr>
          <a:xfrm>
            <a:off x="275679" y="74508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latin typeface="Constantia" panose="02030602050306030303" pitchFamily="18" charset="0"/>
              </a:rPr>
              <a:t>„ DAJ VSAKEMU DNEVU MOŽNOST, DA BO NAJLEPŠI DAN </a:t>
            </a:r>
          </a:p>
          <a:p>
            <a:pPr algn="ctr"/>
            <a:r>
              <a:rPr lang="sl-SI" sz="3600" b="1" dirty="0">
                <a:latin typeface="Constantia" panose="02030602050306030303" pitchFamily="18" charset="0"/>
              </a:rPr>
              <a:t>V TVOJEM ŽIVLJENJU.“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E434C63-6FA2-45BC-8D23-59AA68F99F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61306"/>
            <a:ext cx="3600400" cy="24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0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8363272" cy="5565232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>
                <a:solidFill>
                  <a:srgbClr val="00B050"/>
                </a:solidFill>
              </a:rPr>
              <a:t>KAKO PREŽIVLJATE SVOJ PROSTI ČAS IN KAKO OB TEM POSKRBITE ZA SVOJO VARNOST?</a:t>
            </a:r>
          </a:p>
          <a:p>
            <a:pPr marL="0" indent="0" algn="ctr">
              <a:buNone/>
            </a:pPr>
            <a:endParaRPr lang="sl-SI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sl-SI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sl-SI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sl-SI" dirty="0">
              <a:solidFill>
                <a:srgbClr val="00B050"/>
              </a:solidFill>
            </a:endParaRPr>
          </a:p>
          <a:p>
            <a:endParaRPr lang="sl-SI" dirty="0"/>
          </a:p>
          <a:p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/>
              <a:t>…..varnost ni naključje, je skrb za lastno zdravje in zdravje naših </a:t>
            </a:r>
            <a:r>
              <a:rPr lang="sl-SI" dirty="0" err="1"/>
              <a:t>najbližnjih</a:t>
            </a:r>
            <a:r>
              <a:rPr lang="sl-SI" dirty="0"/>
              <a:t>…..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7F8A74-9113-4B78-BF40-005CC275F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47" y="1700808"/>
            <a:ext cx="390525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PROMETNE NEZGODE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9" y="499417"/>
            <a:ext cx="2168313" cy="197360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090AD0C-A785-4D8F-91B6-8A888913A5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04319"/>
            <a:ext cx="2363870" cy="157366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4E4EC8F-2B56-4B1F-861B-A3CBC433A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04" y="3861048"/>
            <a:ext cx="1983499" cy="1322333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58953F89-4467-4214-8B23-8890801FC1BC}"/>
              </a:ext>
            </a:extLst>
          </p:cNvPr>
          <p:cNvSpPr/>
          <p:nvPr/>
        </p:nvSpPr>
        <p:spPr>
          <a:xfrm>
            <a:off x="3240799" y="1810950"/>
            <a:ext cx="5595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Sedimo na zadnjih sedežih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Varnosti pas (pripnemo se takoj, 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ko se usedemo v avto)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Zaščitna čelada na kolesu</a:t>
            </a:r>
          </a:p>
          <a:p>
            <a:pPr marL="285750" indent="-285750">
              <a:buFontTx/>
              <a:buChar char="-"/>
            </a:pPr>
            <a:r>
              <a:rPr lang="sl-SI" sz="2000" b="1" dirty="0">
                <a:solidFill>
                  <a:srgbClr val="FF0000"/>
                </a:solidFill>
              </a:rPr>
              <a:t>Kresnička, ko smo na sprehodu.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D39D0FE0-F690-49D7-9BDF-98946D586C5A}"/>
              </a:ext>
            </a:extLst>
          </p:cNvPr>
          <p:cNvSpPr/>
          <p:nvPr/>
        </p:nvSpPr>
        <p:spPr>
          <a:xfrm>
            <a:off x="2476122" y="1331488"/>
            <a:ext cx="5513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/>
              <a:t>Preprečevanje pri prometnih nezgodah: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7685F65-FEBC-4649-A37D-36415503D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39" y="4822104"/>
            <a:ext cx="3063619" cy="17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3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5D91F-7A88-4B36-912B-B10352C7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ZADUŠITVE</a:t>
            </a:r>
            <a:br>
              <a:rPr lang="sl-SI" dirty="0"/>
            </a:b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6E7B68F-AE29-4B8C-A48E-3A0512D083E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36" y="435428"/>
            <a:ext cx="2622600" cy="196441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66A5731-2E4B-4B82-BFFF-568FEF813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0" y="1135406"/>
            <a:ext cx="3285951" cy="229359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C7C9E70-FA76-48C7-8D61-15A1A4FA5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2016224" cy="223925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FDEB665-FC4A-4E39-B954-B18C1A24F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93" y="2537013"/>
            <a:ext cx="2014984" cy="388773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603C622-0F68-4A42-9E1C-379167D0FD5C}"/>
              </a:ext>
            </a:extLst>
          </p:cNvPr>
          <p:cNvSpPr txBox="1"/>
          <p:nvPr/>
        </p:nvSpPr>
        <p:spPr>
          <a:xfrm>
            <a:off x="3153547" y="1988840"/>
            <a:ext cx="34851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/>
              <a:t>Pri zadušitvah: </a:t>
            </a:r>
          </a:p>
          <a:p>
            <a:endParaRPr lang="sl-SI" dirty="0"/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rgbClr val="FF0000"/>
                </a:solidFill>
              </a:rPr>
              <a:t>Spodbujamo kašelj</a:t>
            </a: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rgbClr val="FF0000"/>
                </a:solidFill>
              </a:rPr>
              <a:t>5 x udarec po </a:t>
            </a:r>
            <a:r>
              <a:rPr lang="sl-SI" b="1" dirty="0" err="1">
                <a:solidFill>
                  <a:srgbClr val="FF0000"/>
                </a:solidFill>
              </a:rPr>
              <a:t>hrbtu,med</a:t>
            </a:r>
            <a:r>
              <a:rPr lang="sl-SI" b="1" dirty="0">
                <a:solidFill>
                  <a:srgbClr val="FF0000"/>
                </a:solidFill>
              </a:rPr>
              <a:t> lopaticama </a:t>
            </a:r>
          </a:p>
          <a:p>
            <a:pPr marL="285750" indent="-285750">
              <a:buFontTx/>
              <a:buChar char="-"/>
            </a:pPr>
            <a:r>
              <a:rPr lang="sl-SI" b="1" dirty="0" err="1">
                <a:solidFill>
                  <a:srgbClr val="FF0000"/>
                </a:solidFill>
              </a:rPr>
              <a:t>Hemimlich</a:t>
            </a:r>
            <a:r>
              <a:rPr lang="sl-SI" b="1" dirty="0">
                <a:solidFill>
                  <a:srgbClr val="FF0000"/>
                </a:solidFill>
              </a:rPr>
              <a:t> prijem (Eno dlan stisnemo v pest, jo objamemo z drugo roko, palca naj bosta obrnjena proti trebušni steni, na ta način sklenjene roke položimo bolniku na trebuh v področje med popkom in žličko.</a:t>
            </a:r>
          </a:p>
        </p:txBody>
      </p:sp>
    </p:spTree>
    <p:extLst>
      <p:ext uri="{BB962C8B-B14F-4D97-AF65-F5344CB8AC3E}">
        <p14:creationId xmlns:p14="http://schemas.microsoft.com/office/powerpoint/2010/main" val="266680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marL="0" indent="0" algn="ctr">
              <a:buNone/>
            </a:pPr>
            <a:r>
              <a:rPr lang="sl-SI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OPEKLINE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/>
          </a:p>
        </p:txBody>
      </p:sp>
      <p:pic>
        <p:nvPicPr>
          <p:cNvPr id="4" name="Picture 6" descr="http://4.bp.blogspot.com/-0oXLGoig7X0/UFGiScnLYEI/AAAAAAAAAx8/lExg39DiMYI/s1600/Frostbitten_h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0" y="528056"/>
            <a:ext cx="2037075" cy="134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16" y="322007"/>
            <a:ext cx="2628119" cy="175295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DB59E18-B108-41B8-98B4-F8C7DD5333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9" y="2737376"/>
            <a:ext cx="2550245" cy="1743016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D513FBA-C61D-419B-AE33-1DB9D06F81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68" y="2349232"/>
            <a:ext cx="2448272" cy="149367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42586428-B2C5-4D4E-A634-A76A1E8F4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80" y="4480392"/>
            <a:ext cx="2664296" cy="1875664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095B12B0-1B53-49CB-AA5E-A43514253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34" y="3016173"/>
            <a:ext cx="2274598" cy="1653458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CC4514E9-0D48-403E-AB10-0E75A9B3A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34" y="1139930"/>
            <a:ext cx="1784195" cy="1338146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4D832E4E-7427-46EB-8E76-8EE72A980658}"/>
              </a:ext>
            </a:extLst>
          </p:cNvPr>
          <p:cNvSpPr txBox="1"/>
          <p:nvPr/>
        </p:nvSpPr>
        <p:spPr>
          <a:xfrm>
            <a:off x="276453" y="5284272"/>
            <a:ext cx="4227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Kaj storiti pri opeklinah?</a:t>
            </a:r>
          </a:p>
          <a:p>
            <a:endParaRPr lang="sl-SI" dirty="0"/>
          </a:p>
          <a:p>
            <a:r>
              <a:rPr lang="sl-SI" dirty="0">
                <a:solidFill>
                  <a:srgbClr val="FF0000"/>
                </a:solidFill>
              </a:rPr>
              <a:t> - Hlajenje</a:t>
            </a:r>
            <a:r>
              <a:rPr lang="sl-SI" dirty="0"/>
              <a:t> pod tekočo mrzlo vodo…</a:t>
            </a:r>
          </a:p>
          <a:p>
            <a:r>
              <a:rPr lang="sl-SI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520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91EA46-28FA-4D60-AEFD-BC4BEAB5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Udarnine in krvaveče rane 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A247E256-7B2A-4946-8A85-CDBAC173C54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474"/>
            <a:ext cx="1917762" cy="2873052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464AFCD-EA42-43DC-94E3-A50F103AB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300" y="557196"/>
            <a:ext cx="2380556" cy="172088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776014D-669A-4EC0-9CE3-54C862CEC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14049"/>
            <a:ext cx="2918439" cy="1401835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BA3A365-27EB-4B90-91B2-4BC456B7F89E}"/>
              </a:ext>
            </a:extLst>
          </p:cNvPr>
          <p:cNvSpPr txBox="1"/>
          <p:nvPr/>
        </p:nvSpPr>
        <p:spPr>
          <a:xfrm>
            <a:off x="2627784" y="1843950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FF0000"/>
                </a:solidFill>
              </a:rPr>
              <a:t>Na krvaveče rane damo gazo, čisto tkanino,  ter z roko pritisnemo. </a:t>
            </a:r>
          </a:p>
          <a:p>
            <a:endParaRPr lang="sl-SI" sz="2000" b="1" dirty="0">
              <a:solidFill>
                <a:srgbClr val="FF0000"/>
              </a:solidFill>
            </a:endParaRPr>
          </a:p>
          <a:p>
            <a:endParaRPr lang="sl-SI" sz="2000" b="1" dirty="0">
              <a:solidFill>
                <a:srgbClr val="FF0000"/>
              </a:solidFill>
            </a:endParaRPr>
          </a:p>
          <a:p>
            <a:r>
              <a:rPr lang="sl-SI" sz="2000" b="1" dirty="0">
                <a:solidFill>
                  <a:srgbClr val="FF0000"/>
                </a:solidFill>
              </a:rPr>
              <a:t>Rane izpiramo s hladno tekočo ali prekuhano vodo oz. z vodo iz plastenke in jih zaščitimo s čisto gazo ali obližem.</a:t>
            </a:r>
          </a:p>
        </p:txBody>
      </p:sp>
    </p:spTree>
    <p:extLst>
      <p:ext uri="{BB962C8B-B14F-4D97-AF65-F5344CB8AC3E}">
        <p14:creationId xmlns:p14="http://schemas.microsoft.com/office/powerpoint/2010/main" val="309204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4189" y="219184"/>
            <a:ext cx="7467600" cy="724942"/>
          </a:xfrm>
        </p:spPr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Pokličemo na pomoč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7" y="944126"/>
            <a:ext cx="4968552" cy="59138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14" y="5589240"/>
            <a:ext cx="862633" cy="94027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151792"/>
            <a:ext cx="1656184" cy="151422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F2B43A6-A8C9-43AF-ABEE-A80892F9E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88" y="923182"/>
            <a:ext cx="3912350" cy="220069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22BA707-04ED-4359-9A03-69CA36CBDC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01" y="3284984"/>
            <a:ext cx="2353205" cy="15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5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1A2D04-126F-4A01-A5D9-1A60BF70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00B050"/>
                </a:solidFill>
              </a:rPr>
              <a:t>Poškodbe s pirotehniko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6B5BB34-E377-48E4-9473-34606A693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43554"/>
            <a:ext cx="2664296" cy="173283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B44A0E6-55B1-441B-BBD9-1A3F01B5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68" y="220074"/>
            <a:ext cx="3365550" cy="138701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60A2150-3AAE-4C50-BA8C-7F849B282E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29595"/>
            <a:ext cx="1800553" cy="119994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7A290AF-EF08-4B59-8BD7-5C5B4C4132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7" y="3406395"/>
            <a:ext cx="2624365" cy="196827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D539241-83C2-4B41-8843-3EED19110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68" y="4671632"/>
            <a:ext cx="2667000" cy="200025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E23D99A0-C73B-45B4-AEB4-176478DA3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47184"/>
            <a:ext cx="2705100" cy="18034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E3A2875-AD74-428F-B22C-D93A9106BFE6}"/>
              </a:ext>
            </a:extLst>
          </p:cNvPr>
          <p:cNvSpPr txBox="1"/>
          <p:nvPr/>
        </p:nvSpPr>
        <p:spPr>
          <a:xfrm>
            <a:off x="611560" y="5671757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0000"/>
                </a:solidFill>
              </a:rPr>
              <a:t>Ne meči petard, bodi </a:t>
            </a:r>
            <a:r>
              <a:rPr lang="sl-SI" sz="3200" dirty="0" err="1">
                <a:solidFill>
                  <a:srgbClr val="FF0000"/>
                </a:solidFill>
              </a:rPr>
              <a:t>kul</a:t>
            </a:r>
            <a:r>
              <a:rPr lang="sl-SI" sz="3200" dirty="0">
                <a:solidFill>
                  <a:srgbClr val="FF0000"/>
                </a:solidFill>
              </a:rPr>
              <a:t> </a:t>
            </a:r>
            <a:r>
              <a:rPr lang="sl-SI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6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640132-1358-41AD-8ED3-6E6B27039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84048"/>
            <a:ext cx="7467600" cy="580926"/>
          </a:xfrm>
        </p:spPr>
        <p:txBody>
          <a:bodyPr/>
          <a:lstStyle/>
          <a:p>
            <a:r>
              <a:rPr lang="sl-SI" dirty="0"/>
              <a:t>Domača naloga: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D9325C-3756-4431-A393-F76158385B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16767" y="1196752"/>
            <a:ext cx="7467600" cy="4873752"/>
          </a:xfrm>
        </p:spPr>
        <p:txBody>
          <a:bodyPr/>
          <a:lstStyle/>
          <a:p>
            <a:r>
              <a:rPr lang="sl-SI" dirty="0"/>
              <a:t>Kako poskrbite </a:t>
            </a:r>
            <a:r>
              <a:rPr lang="sl-SI" dirty="0" smtClean="0"/>
              <a:t>za </a:t>
            </a:r>
            <a:r>
              <a:rPr lang="sl-SI" dirty="0"/>
              <a:t>svojo varnost?</a:t>
            </a:r>
          </a:p>
          <a:p>
            <a:endParaRPr lang="sl-SI" dirty="0"/>
          </a:p>
          <a:p>
            <a:r>
              <a:rPr lang="sl-SI" dirty="0"/>
              <a:t>Kaj naredite, če se je sošolec pri igranju na igrišču poškodoval in ima krvavečo rano na komolcu? </a:t>
            </a:r>
          </a:p>
          <a:p>
            <a:endParaRPr lang="sl-SI" dirty="0"/>
          </a:p>
          <a:p>
            <a:r>
              <a:rPr lang="sl-SI" dirty="0"/>
              <a:t> Koga pokličete, ko rabite nujno medicinsko pomoč in kaj poveste(katero številko)?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16C29AD-4CF5-4191-8EE4-66554FAEB723}"/>
              </a:ext>
            </a:extLst>
          </p:cNvPr>
          <p:cNvSpPr txBox="1"/>
          <p:nvPr/>
        </p:nvSpPr>
        <p:spPr>
          <a:xfrm>
            <a:off x="1577745" y="5153416"/>
            <a:ext cx="5988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dirty="0">
                <a:solidFill>
                  <a:schemeClr val="accent2">
                    <a:lumMod val="75000"/>
                  </a:schemeClr>
                </a:solidFill>
              </a:rPr>
              <a:t>Učenci, lepo bodite in se kmalu vidimo </a:t>
            </a:r>
            <a:r>
              <a:rPr lang="sl-SI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sl-SI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Maša in Mihaela</a:t>
            </a:r>
          </a:p>
          <a:p>
            <a:pPr algn="ctr"/>
            <a:r>
              <a:rPr lang="sl-SI" sz="2000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sl-SI" sz="2000" dirty="0">
                <a:solidFill>
                  <a:srgbClr val="002060"/>
                </a:solidFill>
                <a:sym typeface="Wingdings" panose="05000000000000000000" pitchFamily="2" charset="2"/>
              </a:rPr>
              <a:t>odgovore pošljite na: </a:t>
            </a:r>
            <a:r>
              <a:rPr lang="sl-SI" sz="2000" dirty="0">
                <a:solidFill>
                  <a:srgbClr val="FF0000"/>
                </a:solidFill>
                <a:sym typeface="Wingdings" panose="05000000000000000000" pitchFamily="2" charset="2"/>
              </a:rPr>
              <a:t>mihaela.sencar@zd-lju.si)</a:t>
            </a:r>
          </a:p>
        </p:txBody>
      </p:sp>
    </p:spTree>
    <p:extLst>
      <p:ext uri="{BB962C8B-B14F-4D97-AF65-F5344CB8AC3E}">
        <p14:creationId xmlns:p14="http://schemas.microsoft.com/office/powerpoint/2010/main" val="4205425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477</TotalTime>
  <Words>262</Words>
  <Application>Microsoft Office PowerPoint</Application>
  <PresentationFormat>Diaprojekcija na zaslonu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Century Schoolbook</vt:lpstr>
      <vt:lpstr>Constantia</vt:lpstr>
      <vt:lpstr>Times New Roman</vt:lpstr>
      <vt:lpstr>Wingdings</vt:lpstr>
      <vt:lpstr>Wingdings 2</vt:lpstr>
      <vt:lpstr>Altana</vt:lpstr>
      <vt:lpstr>Preprečevanje poškodb</vt:lpstr>
      <vt:lpstr>PowerPointova predstavitev</vt:lpstr>
      <vt:lpstr>PROMETNE NEZGODE</vt:lpstr>
      <vt:lpstr>ZADUŠITVE </vt:lpstr>
      <vt:lpstr>PowerPointova predstavitev</vt:lpstr>
      <vt:lpstr>Udarnine in krvaveče rane </vt:lpstr>
      <vt:lpstr>Pokličemo na pomoč</vt:lpstr>
      <vt:lpstr>Poškodbe s pirotehniko </vt:lpstr>
      <vt:lpstr>Domača naloga: </vt:lpstr>
      <vt:lpstr>PowerPointova predstavitev</vt:lpstr>
    </vt:vector>
  </TitlesOfParts>
  <Company>ZD G.Radgona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Preprečevanje poškodb- 4 razred</dc:title>
  <dc:creator>Zobna Ambulanta</dc:creator>
  <cp:lastModifiedBy>Uporabnik</cp:lastModifiedBy>
  <cp:revision>39</cp:revision>
  <dcterms:created xsi:type="dcterms:W3CDTF">2015-08-04T05:36:12Z</dcterms:created>
  <dcterms:modified xsi:type="dcterms:W3CDTF">2020-05-21T07:20:40Z</dcterms:modified>
</cp:coreProperties>
</file>