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  <p:sldId id="260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E29C45-B969-4A9E-A9E9-6ECEBB53D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4">
                    <a:lumMod val="75000"/>
                  </a:schemeClr>
                </a:solidFill>
              </a:rPr>
              <a:t>ORIENTIRAMO SE</a:t>
            </a:r>
          </a:p>
        </p:txBody>
      </p:sp>
    </p:spTree>
    <p:extLst>
      <p:ext uri="{BB962C8B-B14F-4D97-AF65-F5344CB8AC3E}">
        <p14:creationId xmlns:p14="http://schemas.microsoft.com/office/powerpoint/2010/main" val="265887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427CBC-2438-46A6-B2B6-1F6678289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633413"/>
            <a:ext cx="10039348" cy="3318936"/>
          </a:xfrm>
        </p:spPr>
        <p:txBody>
          <a:bodyPr/>
          <a:lstStyle/>
          <a:p>
            <a:r>
              <a:rPr lang="sl-SI" dirty="0"/>
              <a:t>PONOČI: </a:t>
            </a:r>
            <a:r>
              <a:rPr lang="sl-SI" b="1" u="sng" dirty="0"/>
              <a:t>s pomočjo zvezd.</a:t>
            </a:r>
          </a:p>
          <a:p>
            <a:pPr marL="0" indent="0">
              <a:buNone/>
            </a:pPr>
            <a:r>
              <a:rPr lang="sl-SI" b="1" dirty="0"/>
              <a:t>Sever </a:t>
            </a:r>
            <a:r>
              <a:rPr lang="sl-SI" dirty="0"/>
              <a:t>kaže zvezda severnica, ki je v ozvezdju Malega voza. Severnica je od Velikega voza oddaljena za petkratno razdaljo med zadnjima kolesoma Velikega voza.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27F435-5B08-446A-B0AE-EEEAA2AE4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2119312"/>
            <a:ext cx="77628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C06401A-6FAC-42CE-A35C-F35CADC2A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737" y="849630"/>
            <a:ext cx="8584773" cy="51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390476-A8ED-4893-B897-83BA8BA2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Še drugi, </a:t>
            </a:r>
            <a:r>
              <a:rPr lang="sl-SI"/>
              <a:t>manj natančni </a:t>
            </a:r>
            <a:r>
              <a:rPr lang="sl-SI" dirty="0"/>
              <a:t>načini: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EB5BDE-B5DC-4DB7-8AB9-BF0CB3832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Mah</a:t>
            </a:r>
            <a:r>
              <a:rPr lang="sl-SI" dirty="0"/>
              <a:t> </a:t>
            </a:r>
            <a:r>
              <a:rPr lang="sl-SI" dirty="0" err="1"/>
              <a:t>ponavadi</a:t>
            </a:r>
            <a:r>
              <a:rPr lang="sl-SI" dirty="0"/>
              <a:t> raste na severni strani dreves, skal in ruševin.</a:t>
            </a:r>
          </a:p>
          <a:p>
            <a:r>
              <a:rPr lang="sl-SI" b="1" dirty="0"/>
              <a:t>Sončnice</a:t>
            </a:r>
            <a:r>
              <a:rPr lang="sl-SI" dirty="0"/>
              <a:t> se obračajo proti soncu.</a:t>
            </a:r>
          </a:p>
          <a:p>
            <a:r>
              <a:rPr lang="sl-SI" dirty="0"/>
              <a:t>Na južni strani </a:t>
            </a:r>
            <a:r>
              <a:rPr lang="sl-SI" b="1" dirty="0"/>
              <a:t>dreves</a:t>
            </a:r>
            <a:r>
              <a:rPr lang="sl-SI" dirty="0"/>
              <a:t> so krošnje gostejše.</a:t>
            </a:r>
          </a:p>
          <a:p>
            <a:r>
              <a:rPr lang="sl-SI" b="1" dirty="0"/>
              <a:t>Čebelnjaki</a:t>
            </a:r>
            <a:r>
              <a:rPr lang="sl-SI" dirty="0"/>
              <a:t> so obrnjeni proti jugu…</a:t>
            </a:r>
          </a:p>
        </p:txBody>
      </p:sp>
    </p:spTree>
    <p:extLst>
      <p:ext uri="{BB962C8B-B14F-4D97-AF65-F5344CB8AC3E}">
        <p14:creationId xmlns:p14="http://schemas.microsoft.com/office/powerpoint/2010/main" val="101150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FDFE5517-96E9-43F3-BC94-94D630A852C5}"/>
              </a:ext>
            </a:extLst>
          </p:cNvPr>
          <p:cNvSpPr/>
          <p:nvPr/>
        </p:nvSpPr>
        <p:spPr>
          <a:xfrm>
            <a:off x="4773697" y="700892"/>
            <a:ext cx="6714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https://www.radovednih-pet.si/vsebine/rp4-dru-sdz-osn/</a:t>
            </a:r>
          </a:p>
        </p:txBody>
      </p:sp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1D15963F-EC59-45E6-BDCC-6A56D022E702}"/>
              </a:ext>
            </a:extLst>
          </p:cNvPr>
          <p:cNvCxnSpPr>
            <a:cxnSpLocks/>
          </p:cNvCxnSpPr>
          <p:nvPr/>
        </p:nvCxnSpPr>
        <p:spPr>
          <a:xfrm>
            <a:off x="3612028" y="793225"/>
            <a:ext cx="946020" cy="184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8AFEF4C-748F-47AA-901F-1B8099AB919D}"/>
              </a:ext>
            </a:extLst>
          </p:cNvPr>
          <p:cNvSpPr txBox="1"/>
          <p:nvPr/>
        </p:nvSpPr>
        <p:spPr>
          <a:xfrm>
            <a:off x="919047" y="608559"/>
            <a:ext cx="26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Ponovno pojdi na to stran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FBE9AF0-E80E-4D61-9960-03E3F24B5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34" y="1162288"/>
            <a:ext cx="9470766" cy="5324706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67F4CBC-1799-42DF-9C76-E4AFF1D7C885}"/>
              </a:ext>
            </a:extLst>
          </p:cNvPr>
          <p:cNvSpPr txBox="1"/>
          <p:nvPr/>
        </p:nvSpPr>
        <p:spPr>
          <a:xfrm>
            <a:off x="1392057" y="3429000"/>
            <a:ext cx="3418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Poišči to stran in si oglej filmček </a:t>
            </a:r>
          </a:p>
          <a:p>
            <a:r>
              <a:rPr lang="sl-SI" b="1" dirty="0">
                <a:solidFill>
                  <a:srgbClr val="FF0000"/>
                </a:solidFill>
              </a:rPr>
              <a:t>ter reši naloge pod svinčnikom.</a:t>
            </a:r>
          </a:p>
        </p:txBody>
      </p:sp>
      <p:sp>
        <p:nvSpPr>
          <p:cNvPr id="8" name="Prostoročno: oblika 7">
            <a:extLst>
              <a:ext uri="{FF2B5EF4-FFF2-40B4-BE49-F238E27FC236}">
                <a16:creationId xmlns:a16="http://schemas.microsoft.com/office/drawing/2014/main" id="{075364FD-E3E6-462B-B687-91DFC97B5F47}"/>
              </a:ext>
            </a:extLst>
          </p:cNvPr>
          <p:cNvSpPr/>
          <p:nvPr/>
        </p:nvSpPr>
        <p:spPr>
          <a:xfrm>
            <a:off x="4264841" y="4588651"/>
            <a:ext cx="1686015" cy="796149"/>
          </a:xfrm>
          <a:custGeom>
            <a:avLst/>
            <a:gdLst>
              <a:gd name="connsiteX0" fmla="*/ 1524000 w 2781300"/>
              <a:gd name="connsiteY0" fmla="*/ 161925 h 1628775"/>
              <a:gd name="connsiteX1" fmla="*/ 1390650 w 2781300"/>
              <a:gd name="connsiteY1" fmla="*/ 133350 h 1628775"/>
              <a:gd name="connsiteX2" fmla="*/ 1362075 w 2781300"/>
              <a:gd name="connsiteY2" fmla="*/ 123825 h 1628775"/>
              <a:gd name="connsiteX3" fmla="*/ 1333500 w 2781300"/>
              <a:gd name="connsiteY3" fmla="*/ 104775 h 1628775"/>
              <a:gd name="connsiteX4" fmla="*/ 1247775 w 2781300"/>
              <a:gd name="connsiteY4" fmla="*/ 76200 h 1628775"/>
              <a:gd name="connsiteX5" fmla="*/ 1219200 w 2781300"/>
              <a:gd name="connsiteY5" fmla="*/ 66675 h 1628775"/>
              <a:gd name="connsiteX6" fmla="*/ 933450 w 2781300"/>
              <a:gd name="connsiteY6" fmla="*/ 66675 h 1628775"/>
              <a:gd name="connsiteX7" fmla="*/ 904875 w 2781300"/>
              <a:gd name="connsiteY7" fmla="*/ 57150 h 1628775"/>
              <a:gd name="connsiteX8" fmla="*/ 657225 w 2781300"/>
              <a:gd name="connsiteY8" fmla="*/ 66675 h 1628775"/>
              <a:gd name="connsiteX9" fmla="*/ 628650 w 2781300"/>
              <a:gd name="connsiteY9" fmla="*/ 76200 h 1628775"/>
              <a:gd name="connsiteX10" fmla="*/ 552450 w 2781300"/>
              <a:gd name="connsiteY10" fmla="*/ 104775 h 1628775"/>
              <a:gd name="connsiteX11" fmla="*/ 514350 w 2781300"/>
              <a:gd name="connsiteY11" fmla="*/ 114300 h 1628775"/>
              <a:gd name="connsiteX12" fmla="*/ 485775 w 2781300"/>
              <a:gd name="connsiteY12" fmla="*/ 123825 h 1628775"/>
              <a:gd name="connsiteX13" fmla="*/ 428625 w 2781300"/>
              <a:gd name="connsiteY13" fmla="*/ 133350 h 1628775"/>
              <a:gd name="connsiteX14" fmla="*/ 390525 w 2781300"/>
              <a:gd name="connsiteY14" fmla="*/ 142875 h 1628775"/>
              <a:gd name="connsiteX15" fmla="*/ 295275 w 2781300"/>
              <a:gd name="connsiteY15" fmla="*/ 161925 h 1628775"/>
              <a:gd name="connsiteX16" fmla="*/ 238125 w 2781300"/>
              <a:gd name="connsiteY16" fmla="*/ 190500 h 1628775"/>
              <a:gd name="connsiteX17" fmla="*/ 200025 w 2781300"/>
              <a:gd name="connsiteY17" fmla="*/ 200025 h 1628775"/>
              <a:gd name="connsiteX18" fmla="*/ 152400 w 2781300"/>
              <a:gd name="connsiteY18" fmla="*/ 247650 h 1628775"/>
              <a:gd name="connsiteX19" fmla="*/ 95250 w 2781300"/>
              <a:gd name="connsiteY19" fmla="*/ 304800 h 1628775"/>
              <a:gd name="connsiteX20" fmla="*/ 38100 w 2781300"/>
              <a:gd name="connsiteY20" fmla="*/ 361950 h 1628775"/>
              <a:gd name="connsiteX21" fmla="*/ 28575 w 2781300"/>
              <a:gd name="connsiteY21" fmla="*/ 390525 h 1628775"/>
              <a:gd name="connsiteX22" fmla="*/ 9525 w 2781300"/>
              <a:gd name="connsiteY22" fmla="*/ 419100 h 1628775"/>
              <a:gd name="connsiteX23" fmla="*/ 0 w 2781300"/>
              <a:gd name="connsiteY23" fmla="*/ 457200 h 1628775"/>
              <a:gd name="connsiteX24" fmla="*/ 9525 w 2781300"/>
              <a:gd name="connsiteY24" fmla="*/ 552450 h 1628775"/>
              <a:gd name="connsiteX25" fmla="*/ 38100 w 2781300"/>
              <a:gd name="connsiteY25" fmla="*/ 647700 h 1628775"/>
              <a:gd name="connsiteX26" fmla="*/ 47625 w 2781300"/>
              <a:gd name="connsiteY26" fmla="*/ 676275 h 1628775"/>
              <a:gd name="connsiteX27" fmla="*/ 57150 w 2781300"/>
              <a:gd name="connsiteY27" fmla="*/ 704850 h 1628775"/>
              <a:gd name="connsiteX28" fmla="*/ 76200 w 2781300"/>
              <a:gd name="connsiteY28" fmla="*/ 733425 h 1628775"/>
              <a:gd name="connsiteX29" fmla="*/ 95250 w 2781300"/>
              <a:gd name="connsiteY29" fmla="*/ 790575 h 1628775"/>
              <a:gd name="connsiteX30" fmla="*/ 104775 w 2781300"/>
              <a:gd name="connsiteY30" fmla="*/ 819150 h 1628775"/>
              <a:gd name="connsiteX31" fmla="*/ 114300 w 2781300"/>
              <a:gd name="connsiteY31" fmla="*/ 857250 h 1628775"/>
              <a:gd name="connsiteX32" fmla="*/ 133350 w 2781300"/>
              <a:gd name="connsiteY32" fmla="*/ 895350 h 1628775"/>
              <a:gd name="connsiteX33" fmla="*/ 142875 w 2781300"/>
              <a:gd name="connsiteY33" fmla="*/ 923925 h 1628775"/>
              <a:gd name="connsiteX34" fmla="*/ 161925 w 2781300"/>
              <a:gd name="connsiteY34" fmla="*/ 971550 h 1628775"/>
              <a:gd name="connsiteX35" fmla="*/ 171450 w 2781300"/>
              <a:gd name="connsiteY35" fmla="*/ 1009650 h 1628775"/>
              <a:gd name="connsiteX36" fmla="*/ 190500 w 2781300"/>
              <a:gd name="connsiteY36" fmla="*/ 1047750 h 1628775"/>
              <a:gd name="connsiteX37" fmla="*/ 200025 w 2781300"/>
              <a:gd name="connsiteY37" fmla="*/ 1076325 h 1628775"/>
              <a:gd name="connsiteX38" fmla="*/ 190500 w 2781300"/>
              <a:gd name="connsiteY38" fmla="*/ 1228725 h 1628775"/>
              <a:gd name="connsiteX39" fmla="*/ 171450 w 2781300"/>
              <a:gd name="connsiteY39" fmla="*/ 1362075 h 1628775"/>
              <a:gd name="connsiteX40" fmla="*/ 209550 w 2781300"/>
              <a:gd name="connsiteY40" fmla="*/ 1485900 h 1628775"/>
              <a:gd name="connsiteX41" fmla="*/ 238125 w 2781300"/>
              <a:gd name="connsiteY41" fmla="*/ 1504950 h 1628775"/>
              <a:gd name="connsiteX42" fmla="*/ 257175 w 2781300"/>
              <a:gd name="connsiteY42" fmla="*/ 1533525 h 1628775"/>
              <a:gd name="connsiteX43" fmla="*/ 342900 w 2781300"/>
              <a:gd name="connsiteY43" fmla="*/ 1600200 h 1628775"/>
              <a:gd name="connsiteX44" fmla="*/ 400050 w 2781300"/>
              <a:gd name="connsiteY44" fmla="*/ 1628775 h 1628775"/>
              <a:gd name="connsiteX45" fmla="*/ 542925 w 2781300"/>
              <a:gd name="connsiteY45" fmla="*/ 1619250 h 1628775"/>
              <a:gd name="connsiteX46" fmla="*/ 600075 w 2781300"/>
              <a:gd name="connsiteY46" fmla="*/ 1600200 h 1628775"/>
              <a:gd name="connsiteX47" fmla="*/ 781050 w 2781300"/>
              <a:gd name="connsiteY47" fmla="*/ 1590675 h 1628775"/>
              <a:gd name="connsiteX48" fmla="*/ 828675 w 2781300"/>
              <a:gd name="connsiteY48" fmla="*/ 1581150 h 1628775"/>
              <a:gd name="connsiteX49" fmla="*/ 885825 w 2781300"/>
              <a:gd name="connsiteY49" fmla="*/ 1571625 h 1628775"/>
              <a:gd name="connsiteX50" fmla="*/ 914400 w 2781300"/>
              <a:gd name="connsiteY50" fmla="*/ 1562100 h 1628775"/>
              <a:gd name="connsiteX51" fmla="*/ 1066800 w 2781300"/>
              <a:gd name="connsiteY51" fmla="*/ 1571625 h 1628775"/>
              <a:gd name="connsiteX52" fmla="*/ 1143000 w 2781300"/>
              <a:gd name="connsiteY52" fmla="*/ 1581150 h 1628775"/>
              <a:gd name="connsiteX53" fmla="*/ 1533525 w 2781300"/>
              <a:gd name="connsiteY53" fmla="*/ 1571625 h 1628775"/>
              <a:gd name="connsiteX54" fmla="*/ 1600200 w 2781300"/>
              <a:gd name="connsiteY54" fmla="*/ 1552575 h 1628775"/>
              <a:gd name="connsiteX55" fmla="*/ 1638300 w 2781300"/>
              <a:gd name="connsiteY55" fmla="*/ 1533525 h 1628775"/>
              <a:gd name="connsiteX56" fmla="*/ 1714500 w 2781300"/>
              <a:gd name="connsiteY56" fmla="*/ 1514475 h 1628775"/>
              <a:gd name="connsiteX57" fmla="*/ 1743075 w 2781300"/>
              <a:gd name="connsiteY57" fmla="*/ 1504950 h 1628775"/>
              <a:gd name="connsiteX58" fmla="*/ 1866900 w 2781300"/>
              <a:gd name="connsiteY58" fmla="*/ 1514475 h 1628775"/>
              <a:gd name="connsiteX59" fmla="*/ 1933575 w 2781300"/>
              <a:gd name="connsiteY59" fmla="*/ 1533525 h 1628775"/>
              <a:gd name="connsiteX60" fmla="*/ 1981200 w 2781300"/>
              <a:gd name="connsiteY60" fmla="*/ 1543050 h 1628775"/>
              <a:gd name="connsiteX61" fmla="*/ 2200275 w 2781300"/>
              <a:gd name="connsiteY61" fmla="*/ 1562100 h 1628775"/>
              <a:gd name="connsiteX62" fmla="*/ 2314575 w 2781300"/>
              <a:gd name="connsiteY62" fmla="*/ 1571625 h 1628775"/>
              <a:gd name="connsiteX63" fmla="*/ 2466975 w 2781300"/>
              <a:gd name="connsiteY63" fmla="*/ 1562100 h 1628775"/>
              <a:gd name="connsiteX64" fmla="*/ 2495550 w 2781300"/>
              <a:gd name="connsiteY64" fmla="*/ 1552575 h 1628775"/>
              <a:gd name="connsiteX65" fmla="*/ 2552700 w 2781300"/>
              <a:gd name="connsiteY65" fmla="*/ 1514475 h 1628775"/>
              <a:gd name="connsiteX66" fmla="*/ 2571750 w 2781300"/>
              <a:gd name="connsiteY66" fmla="*/ 1485900 h 1628775"/>
              <a:gd name="connsiteX67" fmla="*/ 2619375 w 2781300"/>
              <a:gd name="connsiteY67" fmla="*/ 1428750 h 1628775"/>
              <a:gd name="connsiteX68" fmla="*/ 2638425 w 2781300"/>
              <a:gd name="connsiteY68" fmla="*/ 1390650 h 1628775"/>
              <a:gd name="connsiteX69" fmla="*/ 2647950 w 2781300"/>
              <a:gd name="connsiteY69" fmla="*/ 1362075 h 1628775"/>
              <a:gd name="connsiteX70" fmla="*/ 2667000 w 2781300"/>
              <a:gd name="connsiteY70" fmla="*/ 1333500 h 1628775"/>
              <a:gd name="connsiteX71" fmla="*/ 2724150 w 2781300"/>
              <a:gd name="connsiteY71" fmla="*/ 1276350 h 1628775"/>
              <a:gd name="connsiteX72" fmla="*/ 2733675 w 2781300"/>
              <a:gd name="connsiteY72" fmla="*/ 1247775 h 1628775"/>
              <a:gd name="connsiteX73" fmla="*/ 2752725 w 2781300"/>
              <a:gd name="connsiteY73" fmla="*/ 1219200 h 1628775"/>
              <a:gd name="connsiteX74" fmla="*/ 2771775 w 2781300"/>
              <a:gd name="connsiteY74" fmla="*/ 1162050 h 1628775"/>
              <a:gd name="connsiteX75" fmla="*/ 2781300 w 2781300"/>
              <a:gd name="connsiteY75" fmla="*/ 1133475 h 1628775"/>
              <a:gd name="connsiteX76" fmla="*/ 2771775 w 2781300"/>
              <a:gd name="connsiteY76" fmla="*/ 914400 h 1628775"/>
              <a:gd name="connsiteX77" fmla="*/ 2743200 w 2781300"/>
              <a:gd name="connsiteY77" fmla="*/ 828675 h 1628775"/>
              <a:gd name="connsiteX78" fmla="*/ 2733675 w 2781300"/>
              <a:gd name="connsiteY78" fmla="*/ 800100 h 1628775"/>
              <a:gd name="connsiteX79" fmla="*/ 2743200 w 2781300"/>
              <a:gd name="connsiteY79" fmla="*/ 733425 h 1628775"/>
              <a:gd name="connsiteX80" fmla="*/ 2762250 w 2781300"/>
              <a:gd name="connsiteY80" fmla="*/ 676275 h 1628775"/>
              <a:gd name="connsiteX81" fmla="*/ 2752725 w 2781300"/>
              <a:gd name="connsiteY81" fmla="*/ 428625 h 1628775"/>
              <a:gd name="connsiteX82" fmla="*/ 2743200 w 2781300"/>
              <a:gd name="connsiteY82" fmla="*/ 400050 h 1628775"/>
              <a:gd name="connsiteX83" fmla="*/ 2733675 w 2781300"/>
              <a:gd name="connsiteY83" fmla="*/ 361950 h 1628775"/>
              <a:gd name="connsiteX84" fmla="*/ 2714625 w 2781300"/>
              <a:gd name="connsiteY84" fmla="*/ 304800 h 1628775"/>
              <a:gd name="connsiteX85" fmla="*/ 2676525 w 2781300"/>
              <a:gd name="connsiteY85" fmla="*/ 200025 h 1628775"/>
              <a:gd name="connsiteX86" fmla="*/ 2647950 w 2781300"/>
              <a:gd name="connsiteY86" fmla="*/ 180975 h 1628775"/>
              <a:gd name="connsiteX87" fmla="*/ 2628900 w 2781300"/>
              <a:gd name="connsiteY87" fmla="*/ 152400 h 1628775"/>
              <a:gd name="connsiteX88" fmla="*/ 2571750 w 2781300"/>
              <a:gd name="connsiteY88" fmla="*/ 104775 h 1628775"/>
              <a:gd name="connsiteX89" fmla="*/ 2533650 w 2781300"/>
              <a:gd name="connsiteY89" fmla="*/ 85725 h 1628775"/>
              <a:gd name="connsiteX90" fmla="*/ 2505075 w 2781300"/>
              <a:gd name="connsiteY90" fmla="*/ 57150 h 1628775"/>
              <a:gd name="connsiteX91" fmla="*/ 2476500 w 2781300"/>
              <a:gd name="connsiteY91" fmla="*/ 47625 h 1628775"/>
              <a:gd name="connsiteX92" fmla="*/ 2428875 w 2781300"/>
              <a:gd name="connsiteY92" fmla="*/ 28575 h 1628775"/>
              <a:gd name="connsiteX93" fmla="*/ 2390775 w 2781300"/>
              <a:gd name="connsiteY93" fmla="*/ 19050 h 1628775"/>
              <a:gd name="connsiteX94" fmla="*/ 2295525 w 2781300"/>
              <a:gd name="connsiteY94" fmla="*/ 0 h 1628775"/>
              <a:gd name="connsiteX95" fmla="*/ 2200275 w 2781300"/>
              <a:gd name="connsiteY95" fmla="*/ 9525 h 1628775"/>
              <a:gd name="connsiteX96" fmla="*/ 2076450 w 2781300"/>
              <a:gd name="connsiteY96" fmla="*/ 38100 h 1628775"/>
              <a:gd name="connsiteX97" fmla="*/ 2028825 w 2781300"/>
              <a:gd name="connsiteY97" fmla="*/ 47625 h 1628775"/>
              <a:gd name="connsiteX98" fmla="*/ 2000250 w 2781300"/>
              <a:gd name="connsiteY98" fmla="*/ 57150 h 1628775"/>
              <a:gd name="connsiteX99" fmla="*/ 1924050 w 2781300"/>
              <a:gd name="connsiteY99" fmla="*/ 76200 h 1628775"/>
              <a:gd name="connsiteX100" fmla="*/ 1895475 w 2781300"/>
              <a:gd name="connsiteY100" fmla="*/ 95250 h 1628775"/>
              <a:gd name="connsiteX101" fmla="*/ 1857375 w 2781300"/>
              <a:gd name="connsiteY101" fmla="*/ 104775 h 1628775"/>
              <a:gd name="connsiteX102" fmla="*/ 1819275 w 2781300"/>
              <a:gd name="connsiteY102" fmla="*/ 123825 h 1628775"/>
              <a:gd name="connsiteX103" fmla="*/ 1762125 w 2781300"/>
              <a:gd name="connsiteY103" fmla="*/ 142875 h 1628775"/>
              <a:gd name="connsiteX104" fmla="*/ 1733550 w 2781300"/>
              <a:gd name="connsiteY104" fmla="*/ 152400 h 1628775"/>
              <a:gd name="connsiteX105" fmla="*/ 1704975 w 2781300"/>
              <a:gd name="connsiteY105" fmla="*/ 171450 h 1628775"/>
              <a:gd name="connsiteX106" fmla="*/ 1571625 w 2781300"/>
              <a:gd name="connsiteY106" fmla="*/ 161925 h 1628775"/>
              <a:gd name="connsiteX107" fmla="*/ 1543050 w 2781300"/>
              <a:gd name="connsiteY107" fmla="*/ 152400 h 1628775"/>
              <a:gd name="connsiteX108" fmla="*/ 1409700 w 2781300"/>
              <a:gd name="connsiteY108" fmla="*/ 161925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781300" h="1628775">
                <a:moveTo>
                  <a:pt x="1524000" y="161925"/>
                </a:moveTo>
                <a:cubicBezTo>
                  <a:pt x="1427875" y="149909"/>
                  <a:pt x="1472084" y="160495"/>
                  <a:pt x="1390650" y="133350"/>
                </a:cubicBezTo>
                <a:cubicBezTo>
                  <a:pt x="1381125" y="130175"/>
                  <a:pt x="1370429" y="129394"/>
                  <a:pt x="1362075" y="123825"/>
                </a:cubicBezTo>
                <a:cubicBezTo>
                  <a:pt x="1352550" y="117475"/>
                  <a:pt x="1343961" y="109424"/>
                  <a:pt x="1333500" y="104775"/>
                </a:cubicBezTo>
                <a:lnTo>
                  <a:pt x="1247775" y="76200"/>
                </a:lnTo>
                <a:lnTo>
                  <a:pt x="1219200" y="66675"/>
                </a:lnTo>
                <a:cubicBezTo>
                  <a:pt x="1082747" y="80320"/>
                  <a:pt x="1111862" y="82189"/>
                  <a:pt x="933450" y="66675"/>
                </a:cubicBezTo>
                <a:cubicBezTo>
                  <a:pt x="923448" y="65805"/>
                  <a:pt x="914400" y="60325"/>
                  <a:pt x="904875" y="57150"/>
                </a:cubicBezTo>
                <a:cubicBezTo>
                  <a:pt x="822325" y="60325"/>
                  <a:pt x="739640" y="60991"/>
                  <a:pt x="657225" y="66675"/>
                </a:cubicBezTo>
                <a:cubicBezTo>
                  <a:pt x="647209" y="67366"/>
                  <a:pt x="638304" y="73442"/>
                  <a:pt x="628650" y="76200"/>
                </a:cubicBezTo>
                <a:cubicBezTo>
                  <a:pt x="491735" y="115319"/>
                  <a:pt x="694498" y="51507"/>
                  <a:pt x="552450" y="104775"/>
                </a:cubicBezTo>
                <a:cubicBezTo>
                  <a:pt x="540193" y="109372"/>
                  <a:pt x="526937" y="110704"/>
                  <a:pt x="514350" y="114300"/>
                </a:cubicBezTo>
                <a:cubicBezTo>
                  <a:pt x="504696" y="117058"/>
                  <a:pt x="495576" y="121647"/>
                  <a:pt x="485775" y="123825"/>
                </a:cubicBezTo>
                <a:cubicBezTo>
                  <a:pt x="466922" y="128015"/>
                  <a:pt x="447563" y="129562"/>
                  <a:pt x="428625" y="133350"/>
                </a:cubicBezTo>
                <a:cubicBezTo>
                  <a:pt x="415788" y="135917"/>
                  <a:pt x="403325" y="140132"/>
                  <a:pt x="390525" y="142875"/>
                </a:cubicBezTo>
                <a:cubicBezTo>
                  <a:pt x="358865" y="149659"/>
                  <a:pt x="325992" y="151686"/>
                  <a:pt x="295275" y="161925"/>
                </a:cubicBezTo>
                <a:cubicBezTo>
                  <a:pt x="174868" y="202061"/>
                  <a:pt x="367376" y="135107"/>
                  <a:pt x="238125" y="190500"/>
                </a:cubicBezTo>
                <a:cubicBezTo>
                  <a:pt x="226093" y="195657"/>
                  <a:pt x="212725" y="196850"/>
                  <a:pt x="200025" y="200025"/>
                </a:cubicBezTo>
                <a:cubicBezTo>
                  <a:pt x="141143" y="239280"/>
                  <a:pt x="198582" y="195695"/>
                  <a:pt x="152400" y="247650"/>
                </a:cubicBezTo>
                <a:cubicBezTo>
                  <a:pt x="134502" y="267786"/>
                  <a:pt x="111414" y="283247"/>
                  <a:pt x="95250" y="304800"/>
                </a:cubicBezTo>
                <a:cubicBezTo>
                  <a:pt x="59806" y="352058"/>
                  <a:pt x="79884" y="334094"/>
                  <a:pt x="38100" y="361950"/>
                </a:cubicBezTo>
                <a:cubicBezTo>
                  <a:pt x="34925" y="371475"/>
                  <a:pt x="33065" y="381545"/>
                  <a:pt x="28575" y="390525"/>
                </a:cubicBezTo>
                <a:cubicBezTo>
                  <a:pt x="23455" y="400764"/>
                  <a:pt x="14034" y="408578"/>
                  <a:pt x="9525" y="419100"/>
                </a:cubicBezTo>
                <a:cubicBezTo>
                  <a:pt x="4368" y="431132"/>
                  <a:pt x="3175" y="444500"/>
                  <a:pt x="0" y="457200"/>
                </a:cubicBezTo>
                <a:cubicBezTo>
                  <a:pt x="3175" y="488950"/>
                  <a:pt x="5012" y="520862"/>
                  <a:pt x="9525" y="552450"/>
                </a:cubicBezTo>
                <a:cubicBezTo>
                  <a:pt x="13124" y="577642"/>
                  <a:pt x="31471" y="627814"/>
                  <a:pt x="38100" y="647700"/>
                </a:cubicBezTo>
                <a:lnTo>
                  <a:pt x="47625" y="676275"/>
                </a:lnTo>
                <a:cubicBezTo>
                  <a:pt x="50800" y="685800"/>
                  <a:pt x="51581" y="696496"/>
                  <a:pt x="57150" y="704850"/>
                </a:cubicBezTo>
                <a:cubicBezTo>
                  <a:pt x="63500" y="714375"/>
                  <a:pt x="71551" y="722964"/>
                  <a:pt x="76200" y="733425"/>
                </a:cubicBezTo>
                <a:cubicBezTo>
                  <a:pt x="84355" y="751775"/>
                  <a:pt x="88900" y="771525"/>
                  <a:pt x="95250" y="790575"/>
                </a:cubicBezTo>
                <a:cubicBezTo>
                  <a:pt x="98425" y="800100"/>
                  <a:pt x="102340" y="809410"/>
                  <a:pt x="104775" y="819150"/>
                </a:cubicBezTo>
                <a:cubicBezTo>
                  <a:pt x="107950" y="831850"/>
                  <a:pt x="109703" y="844993"/>
                  <a:pt x="114300" y="857250"/>
                </a:cubicBezTo>
                <a:cubicBezTo>
                  <a:pt x="119286" y="870545"/>
                  <a:pt x="127757" y="882299"/>
                  <a:pt x="133350" y="895350"/>
                </a:cubicBezTo>
                <a:cubicBezTo>
                  <a:pt x="137305" y="904578"/>
                  <a:pt x="139350" y="914524"/>
                  <a:pt x="142875" y="923925"/>
                </a:cubicBezTo>
                <a:cubicBezTo>
                  <a:pt x="148878" y="939934"/>
                  <a:pt x="156518" y="955330"/>
                  <a:pt x="161925" y="971550"/>
                </a:cubicBezTo>
                <a:cubicBezTo>
                  <a:pt x="166065" y="983969"/>
                  <a:pt x="166853" y="997393"/>
                  <a:pt x="171450" y="1009650"/>
                </a:cubicBezTo>
                <a:cubicBezTo>
                  <a:pt x="176436" y="1022945"/>
                  <a:pt x="184907" y="1034699"/>
                  <a:pt x="190500" y="1047750"/>
                </a:cubicBezTo>
                <a:cubicBezTo>
                  <a:pt x="194455" y="1056978"/>
                  <a:pt x="196850" y="1066800"/>
                  <a:pt x="200025" y="1076325"/>
                </a:cubicBezTo>
                <a:cubicBezTo>
                  <a:pt x="196850" y="1127125"/>
                  <a:pt x="194260" y="1177965"/>
                  <a:pt x="190500" y="1228725"/>
                </a:cubicBezTo>
                <a:cubicBezTo>
                  <a:pt x="182550" y="1336046"/>
                  <a:pt x="191354" y="1302364"/>
                  <a:pt x="171450" y="1362075"/>
                </a:cubicBezTo>
                <a:cubicBezTo>
                  <a:pt x="177204" y="1402356"/>
                  <a:pt x="177769" y="1454119"/>
                  <a:pt x="209550" y="1485900"/>
                </a:cubicBezTo>
                <a:cubicBezTo>
                  <a:pt x="217645" y="1493995"/>
                  <a:pt x="228600" y="1498600"/>
                  <a:pt x="238125" y="1504950"/>
                </a:cubicBezTo>
                <a:cubicBezTo>
                  <a:pt x="244475" y="1514475"/>
                  <a:pt x="249846" y="1524731"/>
                  <a:pt x="257175" y="1533525"/>
                </a:cubicBezTo>
                <a:cubicBezTo>
                  <a:pt x="285153" y="1567098"/>
                  <a:pt x="303074" y="1573649"/>
                  <a:pt x="342900" y="1600200"/>
                </a:cubicBezTo>
                <a:cubicBezTo>
                  <a:pt x="379829" y="1624819"/>
                  <a:pt x="360615" y="1615630"/>
                  <a:pt x="400050" y="1628775"/>
                </a:cubicBezTo>
                <a:cubicBezTo>
                  <a:pt x="447675" y="1625600"/>
                  <a:pt x="495674" y="1626000"/>
                  <a:pt x="542925" y="1619250"/>
                </a:cubicBezTo>
                <a:cubicBezTo>
                  <a:pt x="562804" y="1616410"/>
                  <a:pt x="580022" y="1601255"/>
                  <a:pt x="600075" y="1600200"/>
                </a:cubicBezTo>
                <a:lnTo>
                  <a:pt x="781050" y="1590675"/>
                </a:lnTo>
                <a:lnTo>
                  <a:pt x="828675" y="1581150"/>
                </a:lnTo>
                <a:cubicBezTo>
                  <a:pt x="847676" y="1577695"/>
                  <a:pt x="866972" y="1575815"/>
                  <a:pt x="885825" y="1571625"/>
                </a:cubicBezTo>
                <a:cubicBezTo>
                  <a:pt x="895626" y="1569447"/>
                  <a:pt x="904875" y="1565275"/>
                  <a:pt x="914400" y="1562100"/>
                </a:cubicBezTo>
                <a:cubicBezTo>
                  <a:pt x="965200" y="1565275"/>
                  <a:pt x="1016077" y="1567398"/>
                  <a:pt x="1066800" y="1571625"/>
                </a:cubicBezTo>
                <a:cubicBezTo>
                  <a:pt x="1092309" y="1573751"/>
                  <a:pt x="1117402" y="1581150"/>
                  <a:pt x="1143000" y="1581150"/>
                </a:cubicBezTo>
                <a:cubicBezTo>
                  <a:pt x="1273214" y="1581150"/>
                  <a:pt x="1403350" y="1574800"/>
                  <a:pt x="1533525" y="1571625"/>
                </a:cubicBezTo>
                <a:cubicBezTo>
                  <a:pt x="1552859" y="1566792"/>
                  <a:pt x="1581069" y="1560774"/>
                  <a:pt x="1600200" y="1552575"/>
                </a:cubicBezTo>
                <a:cubicBezTo>
                  <a:pt x="1613251" y="1546982"/>
                  <a:pt x="1624830" y="1538015"/>
                  <a:pt x="1638300" y="1533525"/>
                </a:cubicBezTo>
                <a:cubicBezTo>
                  <a:pt x="1663138" y="1525246"/>
                  <a:pt x="1689662" y="1522754"/>
                  <a:pt x="1714500" y="1514475"/>
                </a:cubicBezTo>
                <a:lnTo>
                  <a:pt x="1743075" y="1504950"/>
                </a:lnTo>
                <a:cubicBezTo>
                  <a:pt x="1784350" y="1508125"/>
                  <a:pt x="1825787" y="1509638"/>
                  <a:pt x="1866900" y="1514475"/>
                </a:cubicBezTo>
                <a:cubicBezTo>
                  <a:pt x="1900554" y="1518434"/>
                  <a:pt x="1903462" y="1525997"/>
                  <a:pt x="1933575" y="1533525"/>
                </a:cubicBezTo>
                <a:cubicBezTo>
                  <a:pt x="1949281" y="1537452"/>
                  <a:pt x="1965103" y="1541325"/>
                  <a:pt x="1981200" y="1543050"/>
                </a:cubicBezTo>
                <a:cubicBezTo>
                  <a:pt x="2054083" y="1550859"/>
                  <a:pt x="2127242" y="1555840"/>
                  <a:pt x="2200275" y="1562100"/>
                </a:cubicBezTo>
                <a:lnTo>
                  <a:pt x="2314575" y="1571625"/>
                </a:lnTo>
                <a:cubicBezTo>
                  <a:pt x="2365375" y="1568450"/>
                  <a:pt x="2416356" y="1567428"/>
                  <a:pt x="2466975" y="1562100"/>
                </a:cubicBezTo>
                <a:cubicBezTo>
                  <a:pt x="2476960" y="1561049"/>
                  <a:pt x="2486773" y="1557451"/>
                  <a:pt x="2495550" y="1552575"/>
                </a:cubicBezTo>
                <a:cubicBezTo>
                  <a:pt x="2515564" y="1541456"/>
                  <a:pt x="2552700" y="1514475"/>
                  <a:pt x="2552700" y="1514475"/>
                </a:cubicBezTo>
                <a:cubicBezTo>
                  <a:pt x="2559050" y="1504950"/>
                  <a:pt x="2564421" y="1494694"/>
                  <a:pt x="2571750" y="1485900"/>
                </a:cubicBezTo>
                <a:cubicBezTo>
                  <a:pt x="2607568" y="1442918"/>
                  <a:pt x="2593576" y="1473898"/>
                  <a:pt x="2619375" y="1428750"/>
                </a:cubicBezTo>
                <a:cubicBezTo>
                  <a:pt x="2626420" y="1416422"/>
                  <a:pt x="2632832" y="1403701"/>
                  <a:pt x="2638425" y="1390650"/>
                </a:cubicBezTo>
                <a:cubicBezTo>
                  <a:pt x="2642380" y="1381422"/>
                  <a:pt x="2643460" y="1371055"/>
                  <a:pt x="2647950" y="1362075"/>
                </a:cubicBezTo>
                <a:cubicBezTo>
                  <a:pt x="2653070" y="1351836"/>
                  <a:pt x="2659395" y="1342056"/>
                  <a:pt x="2667000" y="1333500"/>
                </a:cubicBezTo>
                <a:cubicBezTo>
                  <a:pt x="2684898" y="1313364"/>
                  <a:pt x="2724150" y="1276350"/>
                  <a:pt x="2724150" y="1276350"/>
                </a:cubicBezTo>
                <a:cubicBezTo>
                  <a:pt x="2727325" y="1266825"/>
                  <a:pt x="2729185" y="1256755"/>
                  <a:pt x="2733675" y="1247775"/>
                </a:cubicBezTo>
                <a:cubicBezTo>
                  <a:pt x="2738795" y="1237536"/>
                  <a:pt x="2748076" y="1229661"/>
                  <a:pt x="2752725" y="1219200"/>
                </a:cubicBezTo>
                <a:cubicBezTo>
                  <a:pt x="2760880" y="1200850"/>
                  <a:pt x="2765425" y="1181100"/>
                  <a:pt x="2771775" y="1162050"/>
                </a:cubicBezTo>
                <a:lnTo>
                  <a:pt x="2781300" y="1133475"/>
                </a:lnTo>
                <a:cubicBezTo>
                  <a:pt x="2778125" y="1060450"/>
                  <a:pt x="2779296" y="987106"/>
                  <a:pt x="2771775" y="914400"/>
                </a:cubicBezTo>
                <a:lnTo>
                  <a:pt x="2743200" y="828675"/>
                </a:lnTo>
                <a:lnTo>
                  <a:pt x="2733675" y="800100"/>
                </a:lnTo>
                <a:cubicBezTo>
                  <a:pt x="2736850" y="777875"/>
                  <a:pt x="2738152" y="755301"/>
                  <a:pt x="2743200" y="733425"/>
                </a:cubicBezTo>
                <a:cubicBezTo>
                  <a:pt x="2747715" y="713859"/>
                  <a:pt x="2762250" y="676275"/>
                  <a:pt x="2762250" y="676275"/>
                </a:cubicBezTo>
                <a:cubicBezTo>
                  <a:pt x="2759075" y="593725"/>
                  <a:pt x="2758409" y="511040"/>
                  <a:pt x="2752725" y="428625"/>
                </a:cubicBezTo>
                <a:cubicBezTo>
                  <a:pt x="2752034" y="418609"/>
                  <a:pt x="2745958" y="409704"/>
                  <a:pt x="2743200" y="400050"/>
                </a:cubicBezTo>
                <a:cubicBezTo>
                  <a:pt x="2739604" y="387463"/>
                  <a:pt x="2737437" y="374489"/>
                  <a:pt x="2733675" y="361950"/>
                </a:cubicBezTo>
                <a:cubicBezTo>
                  <a:pt x="2727905" y="342716"/>
                  <a:pt x="2719495" y="324281"/>
                  <a:pt x="2714625" y="304800"/>
                </a:cubicBezTo>
                <a:cubicBezTo>
                  <a:pt x="2705596" y="268684"/>
                  <a:pt x="2704503" y="228003"/>
                  <a:pt x="2676525" y="200025"/>
                </a:cubicBezTo>
                <a:cubicBezTo>
                  <a:pt x="2668430" y="191930"/>
                  <a:pt x="2657475" y="187325"/>
                  <a:pt x="2647950" y="180975"/>
                </a:cubicBezTo>
                <a:cubicBezTo>
                  <a:pt x="2641600" y="171450"/>
                  <a:pt x="2636229" y="161194"/>
                  <a:pt x="2628900" y="152400"/>
                </a:cubicBezTo>
                <a:cubicBezTo>
                  <a:pt x="2610991" y="130909"/>
                  <a:pt x="2595590" y="118398"/>
                  <a:pt x="2571750" y="104775"/>
                </a:cubicBezTo>
                <a:cubicBezTo>
                  <a:pt x="2559422" y="97730"/>
                  <a:pt x="2545204" y="93978"/>
                  <a:pt x="2533650" y="85725"/>
                </a:cubicBezTo>
                <a:cubicBezTo>
                  <a:pt x="2522689" y="77895"/>
                  <a:pt x="2516283" y="64622"/>
                  <a:pt x="2505075" y="57150"/>
                </a:cubicBezTo>
                <a:cubicBezTo>
                  <a:pt x="2496721" y="51581"/>
                  <a:pt x="2485901" y="51150"/>
                  <a:pt x="2476500" y="47625"/>
                </a:cubicBezTo>
                <a:cubicBezTo>
                  <a:pt x="2460491" y="41622"/>
                  <a:pt x="2445095" y="33982"/>
                  <a:pt x="2428875" y="28575"/>
                </a:cubicBezTo>
                <a:cubicBezTo>
                  <a:pt x="2416456" y="24435"/>
                  <a:pt x="2403575" y="21793"/>
                  <a:pt x="2390775" y="19050"/>
                </a:cubicBezTo>
                <a:cubicBezTo>
                  <a:pt x="2359115" y="12266"/>
                  <a:pt x="2295525" y="0"/>
                  <a:pt x="2295525" y="0"/>
                </a:cubicBezTo>
                <a:cubicBezTo>
                  <a:pt x="2263775" y="3175"/>
                  <a:pt x="2231903" y="5308"/>
                  <a:pt x="2200275" y="9525"/>
                </a:cubicBezTo>
                <a:cubicBezTo>
                  <a:pt x="2157653" y="15208"/>
                  <a:pt x="2118746" y="29641"/>
                  <a:pt x="2076450" y="38100"/>
                </a:cubicBezTo>
                <a:cubicBezTo>
                  <a:pt x="2060575" y="41275"/>
                  <a:pt x="2044531" y="43698"/>
                  <a:pt x="2028825" y="47625"/>
                </a:cubicBezTo>
                <a:cubicBezTo>
                  <a:pt x="2019085" y="50060"/>
                  <a:pt x="2009990" y="54715"/>
                  <a:pt x="2000250" y="57150"/>
                </a:cubicBezTo>
                <a:cubicBezTo>
                  <a:pt x="1978513" y="62584"/>
                  <a:pt x="1945823" y="65314"/>
                  <a:pt x="1924050" y="76200"/>
                </a:cubicBezTo>
                <a:cubicBezTo>
                  <a:pt x="1913811" y="81320"/>
                  <a:pt x="1905997" y="90741"/>
                  <a:pt x="1895475" y="95250"/>
                </a:cubicBezTo>
                <a:cubicBezTo>
                  <a:pt x="1883443" y="100407"/>
                  <a:pt x="1869632" y="100178"/>
                  <a:pt x="1857375" y="104775"/>
                </a:cubicBezTo>
                <a:cubicBezTo>
                  <a:pt x="1844080" y="109761"/>
                  <a:pt x="1832458" y="118552"/>
                  <a:pt x="1819275" y="123825"/>
                </a:cubicBezTo>
                <a:cubicBezTo>
                  <a:pt x="1800631" y="131283"/>
                  <a:pt x="1781175" y="136525"/>
                  <a:pt x="1762125" y="142875"/>
                </a:cubicBezTo>
                <a:cubicBezTo>
                  <a:pt x="1752600" y="146050"/>
                  <a:pt x="1741904" y="146831"/>
                  <a:pt x="1733550" y="152400"/>
                </a:cubicBezTo>
                <a:lnTo>
                  <a:pt x="1704975" y="171450"/>
                </a:lnTo>
                <a:cubicBezTo>
                  <a:pt x="1660525" y="168275"/>
                  <a:pt x="1615883" y="167132"/>
                  <a:pt x="1571625" y="161925"/>
                </a:cubicBezTo>
                <a:cubicBezTo>
                  <a:pt x="1561654" y="160752"/>
                  <a:pt x="1553090" y="152400"/>
                  <a:pt x="1543050" y="152400"/>
                </a:cubicBezTo>
                <a:cubicBezTo>
                  <a:pt x="1498487" y="152400"/>
                  <a:pt x="1454263" y="161925"/>
                  <a:pt x="1409700" y="1619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58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570EA863-E867-4001-98E9-25A20687936D}"/>
              </a:ext>
            </a:extLst>
          </p:cNvPr>
          <p:cNvSpPr/>
          <p:nvPr/>
        </p:nvSpPr>
        <p:spPr>
          <a:xfrm>
            <a:off x="1715910" y="732910"/>
            <a:ext cx="82518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Če želiš, lahko narediš še to (ta naloga ni obvezna).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26DBCB9-C1DA-4BA0-A680-5951BC5C7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41462"/>
            <a:ext cx="7004576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0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EDC132BA-A70C-48AF-AFEC-8A4E79D6EE70}"/>
              </a:ext>
            </a:extLst>
          </p:cNvPr>
          <p:cNvSpPr/>
          <p:nvPr/>
        </p:nvSpPr>
        <p:spPr>
          <a:xfrm>
            <a:off x="638536" y="668635"/>
            <a:ext cx="17709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2000" b="1" cap="none" spc="0" dirty="0">
                <a:ln/>
                <a:solidFill>
                  <a:schemeClr val="accent4"/>
                </a:solidFill>
                <a:effectLst/>
              </a:rPr>
              <a:t>Zapis v zvezek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10FC98DF-AFFF-49E0-88C2-A4FF31F96AF5}"/>
              </a:ext>
            </a:extLst>
          </p:cNvPr>
          <p:cNvSpPr/>
          <p:nvPr/>
        </p:nvSpPr>
        <p:spPr>
          <a:xfrm>
            <a:off x="3523717" y="1068745"/>
            <a:ext cx="4890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>
                <a:ln/>
                <a:solidFill>
                  <a:schemeClr val="accent3"/>
                </a:solidFill>
                <a:effectLst/>
              </a:rPr>
              <a:t>ORIENTACIJA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79244B0-D6BA-4CEF-A93A-4902B4B55FD5}"/>
              </a:ext>
            </a:extLst>
          </p:cNvPr>
          <p:cNvSpPr txBox="1"/>
          <p:nvPr/>
        </p:nvSpPr>
        <p:spPr>
          <a:xfrm>
            <a:off x="2800360" y="2082800"/>
            <a:ext cx="6909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/>
              <a:t>Pomeni, da znamo določiti kje smo in kam gremo. 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7291CCD-B138-45A3-B7AA-099DC2833219}"/>
              </a:ext>
            </a:extLst>
          </p:cNvPr>
          <p:cNvSpPr txBox="1"/>
          <p:nvPr/>
        </p:nvSpPr>
        <p:spPr>
          <a:xfrm>
            <a:off x="946160" y="3886200"/>
            <a:ext cx="4710392" cy="15696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sl-SI" sz="2400" b="1" dirty="0"/>
              <a:t>S pomočjo naprav in pripomočkov:</a:t>
            </a:r>
          </a:p>
          <a:p>
            <a:pPr marL="342900" indent="-342900">
              <a:buFontTx/>
              <a:buChar char="-"/>
            </a:pPr>
            <a:r>
              <a:rPr lang="sl-SI" sz="2400" b="1" dirty="0"/>
              <a:t>kompas,</a:t>
            </a:r>
          </a:p>
          <a:p>
            <a:pPr marL="342900" indent="-342900">
              <a:buFontTx/>
              <a:buChar char="-"/>
            </a:pPr>
            <a:r>
              <a:rPr lang="sl-SI" sz="2400" b="1" dirty="0"/>
              <a:t>zemljevid,</a:t>
            </a:r>
          </a:p>
          <a:p>
            <a:pPr marL="342900" indent="-342900">
              <a:buFontTx/>
              <a:buChar char="-"/>
            </a:pPr>
            <a:r>
              <a:rPr lang="sl-SI" sz="2400" b="1" dirty="0"/>
              <a:t>navigacijske naprave.</a:t>
            </a:r>
          </a:p>
        </p:txBody>
      </p:sp>
      <p:sp>
        <p:nvSpPr>
          <p:cNvPr id="6" name="Puščica: dol 5">
            <a:extLst>
              <a:ext uri="{FF2B5EF4-FFF2-40B4-BE49-F238E27FC236}">
                <a16:creationId xmlns:a16="http://schemas.microsoft.com/office/drawing/2014/main" id="{BFBE0541-49AD-403A-8512-8950C415713B}"/>
              </a:ext>
            </a:extLst>
          </p:cNvPr>
          <p:cNvSpPr/>
          <p:nvPr/>
        </p:nvSpPr>
        <p:spPr>
          <a:xfrm rot="1419440">
            <a:off x="3722643" y="2573455"/>
            <a:ext cx="368300" cy="106862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Puščica: dol 6">
            <a:extLst>
              <a:ext uri="{FF2B5EF4-FFF2-40B4-BE49-F238E27FC236}">
                <a16:creationId xmlns:a16="http://schemas.microsoft.com/office/drawing/2014/main" id="{57F85372-188B-4A68-9A30-16E80B109D75}"/>
              </a:ext>
            </a:extLst>
          </p:cNvPr>
          <p:cNvSpPr/>
          <p:nvPr/>
        </p:nvSpPr>
        <p:spPr>
          <a:xfrm rot="19046150">
            <a:off x="7220934" y="2528244"/>
            <a:ext cx="368300" cy="106862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77F9AF9-BD8B-47A5-A793-8BDC7A026D1D}"/>
              </a:ext>
            </a:extLst>
          </p:cNvPr>
          <p:cNvSpPr txBox="1"/>
          <p:nvPr/>
        </p:nvSpPr>
        <p:spPr>
          <a:xfrm>
            <a:off x="6255248" y="3797300"/>
            <a:ext cx="5432000" cy="15696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sl-SI" sz="2400" b="1" dirty="0"/>
              <a:t>S pomočjo naravnih pojavov in znamenj:</a:t>
            </a:r>
          </a:p>
          <a:p>
            <a:pPr marL="342900" indent="-342900">
              <a:buFontTx/>
              <a:buChar char="-"/>
            </a:pPr>
            <a:r>
              <a:rPr lang="sl-SI" sz="2400" b="1" dirty="0"/>
              <a:t>sonca,</a:t>
            </a:r>
          </a:p>
          <a:p>
            <a:pPr marL="342900" indent="-342900">
              <a:buFontTx/>
              <a:buChar char="-"/>
            </a:pPr>
            <a:r>
              <a:rPr lang="sl-SI" sz="2400" b="1" dirty="0"/>
              <a:t>zvezd,</a:t>
            </a:r>
          </a:p>
          <a:p>
            <a:pPr marL="342900" indent="-342900">
              <a:buFontTx/>
              <a:buChar char="-"/>
            </a:pPr>
            <a:r>
              <a:rPr lang="sl-SI" sz="2400" b="1" dirty="0"/>
              <a:t>maha, sončnic, čebelnjakov...</a:t>
            </a:r>
          </a:p>
        </p:txBody>
      </p:sp>
    </p:spTree>
    <p:extLst>
      <p:ext uri="{BB962C8B-B14F-4D97-AF65-F5344CB8AC3E}">
        <p14:creationId xmlns:p14="http://schemas.microsoft.com/office/powerpoint/2010/main" val="39693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0482BE-BAE7-438F-8C04-D5341F6B6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56932"/>
            <a:ext cx="9982197" cy="3318936"/>
          </a:xfrm>
        </p:spPr>
        <p:txBody>
          <a:bodyPr/>
          <a:lstStyle/>
          <a:p>
            <a:r>
              <a:rPr lang="sl-SI" b="1" u="sng" dirty="0">
                <a:solidFill>
                  <a:srgbClr val="FF0000"/>
                </a:solidFill>
              </a:rPr>
              <a:t>Orientacija</a:t>
            </a:r>
            <a:r>
              <a:rPr lang="sl-SI" dirty="0"/>
              <a:t> (orientirati se) pomeni, da znamo določiti kje smo in kam gremo. </a:t>
            </a:r>
          </a:p>
          <a:p>
            <a:endParaRPr lang="sl-SI" dirty="0"/>
          </a:p>
          <a:p>
            <a:r>
              <a:rPr lang="sl-SI" dirty="0"/>
              <a:t>Orientiramo se glede na strani neba in predmete v okolici. 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1CE3A92B-872B-4C40-92B9-BC46496F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Kaj je orientacija</a:t>
            </a:r>
          </a:p>
        </p:txBody>
      </p:sp>
    </p:spTree>
    <p:extLst>
      <p:ext uri="{BB962C8B-B14F-4D97-AF65-F5344CB8AC3E}">
        <p14:creationId xmlns:p14="http://schemas.microsoft.com/office/powerpoint/2010/main" val="179143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0A74DD08-1C9C-4A90-8FBC-BF5EC44BD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404" y="2895899"/>
            <a:ext cx="3962400" cy="33147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8D36451-18D5-4A41-9F8C-C523B433659E}"/>
              </a:ext>
            </a:extLst>
          </p:cNvPr>
          <p:cNvSpPr txBox="1"/>
          <p:nvPr/>
        </p:nvSpPr>
        <p:spPr>
          <a:xfrm>
            <a:off x="811530" y="1543050"/>
            <a:ext cx="39051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Poznamo štiri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GLAVNE</a:t>
            </a:r>
            <a:r>
              <a:rPr lang="sl-SI" sz="2000" dirty="0"/>
              <a:t> strani neba: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sever,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jug,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vzhod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zahod.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A7DF96C-D834-4CA0-AF71-91130DD750C7}"/>
              </a:ext>
            </a:extLst>
          </p:cNvPr>
          <p:cNvSpPr txBox="1"/>
          <p:nvPr/>
        </p:nvSpPr>
        <p:spPr>
          <a:xfrm>
            <a:off x="7231238" y="1543050"/>
            <a:ext cx="39100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Če se želimo orientirati natančneje, </a:t>
            </a:r>
          </a:p>
          <a:p>
            <a:r>
              <a:rPr lang="sl-SI" sz="2000" dirty="0"/>
              <a:t>uporabimo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STRANSKE</a:t>
            </a:r>
            <a:r>
              <a:rPr lang="sl-SI" sz="2000" dirty="0"/>
              <a:t> strani neba: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92D050"/>
                </a:solidFill>
              </a:rPr>
              <a:t>severovzhod,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92D050"/>
                </a:solidFill>
              </a:rPr>
              <a:t>jugovzhod,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92D050"/>
                </a:solidFill>
              </a:rPr>
              <a:t>severozahod,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92D050"/>
                </a:solidFill>
              </a:rPr>
              <a:t>jugozahod.</a:t>
            </a:r>
          </a:p>
        </p:txBody>
      </p:sp>
      <p:sp>
        <p:nvSpPr>
          <p:cNvPr id="11" name="Naslov 3">
            <a:extLst>
              <a:ext uri="{FF2B5EF4-FFF2-40B4-BE49-F238E27FC236}">
                <a16:creationId xmlns:a16="http://schemas.microsoft.com/office/drawing/2014/main" id="{2B85DAB2-38BB-4B76-987F-E37FD9658358}"/>
              </a:ext>
            </a:extLst>
          </p:cNvPr>
          <p:cNvSpPr txBox="1">
            <a:spLocks/>
          </p:cNvSpPr>
          <p:nvPr/>
        </p:nvSpPr>
        <p:spPr>
          <a:xfrm>
            <a:off x="1295400" y="647401"/>
            <a:ext cx="9601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STRANI NEBA</a:t>
            </a:r>
          </a:p>
        </p:txBody>
      </p:sp>
    </p:spTree>
    <p:extLst>
      <p:ext uri="{BB962C8B-B14F-4D97-AF65-F5344CB8AC3E}">
        <p14:creationId xmlns:p14="http://schemas.microsoft.com/office/powerpoint/2010/main" val="18107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631299-3FB6-4BFA-8384-CD0E8E48E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s kompasom,</a:t>
            </a:r>
          </a:p>
          <a:p>
            <a:r>
              <a:rPr lang="sl-SI" sz="3600" dirty="0"/>
              <a:t>z zemljevidom in </a:t>
            </a:r>
          </a:p>
          <a:p>
            <a:r>
              <a:rPr lang="sl-SI" sz="3600" dirty="0"/>
              <a:t>z navigacijskimi napravami.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3D510DB9-2F19-45B3-840D-8D7A88D626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436003"/>
            <a:ext cx="102908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Najbolj natančno se lahko orientiramo:</a:t>
            </a:r>
          </a:p>
        </p:txBody>
      </p:sp>
      <p:pic>
        <p:nvPicPr>
          <p:cNvPr id="1026" name="Picture 2" descr="Kompas Baladeo Map Compass | 8a.pl">
            <a:extLst>
              <a:ext uri="{FF2B5EF4-FFF2-40B4-BE49-F238E27FC236}">
                <a16:creationId xmlns:a16="http://schemas.microsoft.com/office/drawing/2014/main" id="{2AAC2961-7B4A-499C-92C7-226A7E74E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2" r="11887"/>
          <a:stretch/>
        </p:blipFill>
        <p:spPr bwMode="auto">
          <a:xfrm>
            <a:off x="7005703" y="2556932"/>
            <a:ext cx="1566798" cy="306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taljanski vojaški kompas - Landing zone">
            <a:extLst>
              <a:ext uri="{FF2B5EF4-FFF2-40B4-BE49-F238E27FC236}">
                <a16:creationId xmlns:a16="http://schemas.microsoft.com/office/drawing/2014/main" id="{301C9D3F-EA5A-4A6D-9AE7-5816A68FE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661" y="2616200"/>
            <a:ext cx="2594610" cy="25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emljevid - italija - kolosej">
            <a:extLst>
              <a:ext uri="{FF2B5EF4-FFF2-40B4-BE49-F238E27FC236}">
                <a16:creationId xmlns:a16="http://schemas.microsoft.com/office/drawing/2014/main" id="{9549F8CE-7250-4FA4-B60A-A5D4CE79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63" y="2724785"/>
            <a:ext cx="3391705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ednosti avtomobilske navigacije – Totra plastika">
            <a:extLst>
              <a:ext uri="{FF2B5EF4-FFF2-40B4-BE49-F238E27FC236}">
                <a16:creationId xmlns:a16="http://schemas.microsoft.com/office/drawing/2014/main" id="{D763B07F-5F8E-4E06-A116-58836DA1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43" y="2724784"/>
            <a:ext cx="4112528" cy="27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8C13246-34B5-440D-80F8-1E4EBE0193AC}"/>
              </a:ext>
            </a:extLst>
          </p:cNvPr>
          <p:cNvSpPr txBox="1"/>
          <p:nvPr/>
        </p:nvSpPr>
        <p:spPr>
          <a:xfrm>
            <a:off x="8709661" y="2629168"/>
            <a:ext cx="253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u="sng" dirty="0"/>
              <a:t>avtomobilska navigacija</a:t>
            </a:r>
          </a:p>
        </p:txBody>
      </p:sp>
      <p:pic>
        <p:nvPicPr>
          <p:cNvPr id="1034" name="Picture 10" descr="Mobilni telefon kao pomoć na putu | Blog | Vozzi.app">
            <a:extLst>
              <a:ext uri="{FF2B5EF4-FFF2-40B4-BE49-F238E27FC236}">
                <a16:creationId xmlns:a16="http://schemas.microsoft.com/office/drawing/2014/main" id="{7060F7F6-EA6B-4F7D-93DE-DDCF5700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03" y="2670781"/>
            <a:ext cx="4528457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33BC724-ED4B-45FF-BDF5-86EF02F1CDA1}"/>
              </a:ext>
            </a:extLst>
          </p:cNvPr>
          <p:cNvSpPr txBox="1"/>
          <p:nvPr/>
        </p:nvSpPr>
        <p:spPr>
          <a:xfrm>
            <a:off x="7071943" y="2861643"/>
            <a:ext cx="232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navigacija na telefonu</a:t>
            </a:r>
          </a:p>
        </p:txBody>
      </p:sp>
    </p:spTree>
    <p:extLst>
      <p:ext uri="{BB962C8B-B14F-4D97-AF65-F5344CB8AC3E}">
        <p14:creationId xmlns:p14="http://schemas.microsoft.com/office/powerpoint/2010/main" val="2677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C56FF98-0588-4C71-9331-C55E820E804C}"/>
              </a:ext>
            </a:extLst>
          </p:cNvPr>
          <p:cNvSpPr txBox="1">
            <a:spLocks/>
          </p:cNvSpPr>
          <p:nvPr/>
        </p:nvSpPr>
        <p:spPr>
          <a:xfrm>
            <a:off x="950595" y="875933"/>
            <a:ext cx="10290810" cy="830997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Orientacija s pomočjo kompasa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A44077C-3620-4AFE-86D2-9DD0F14F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706930"/>
            <a:ext cx="6944677" cy="3830694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CDD8188-9C34-48D3-B28C-A4CD80964479}"/>
              </a:ext>
            </a:extLst>
          </p:cNvPr>
          <p:cNvSpPr txBox="1"/>
          <p:nvPr/>
        </p:nvSpPr>
        <p:spPr>
          <a:xfrm>
            <a:off x="950595" y="3429000"/>
            <a:ext cx="48207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/>
              <a:t>Kompas je naprava, ki ima posebno </a:t>
            </a:r>
          </a:p>
          <a:p>
            <a:pPr algn="ctr"/>
            <a:r>
              <a:rPr lang="sl-SI" sz="2000" b="1" dirty="0"/>
              <a:t>magnetno iglo, ki vedno kaže proti severu.</a:t>
            </a:r>
          </a:p>
          <a:p>
            <a:pPr algn="ctr"/>
            <a:r>
              <a:rPr lang="sl-SI" sz="2000" b="1" dirty="0"/>
              <a:t>Kompas obračamo toliko časa, da se </a:t>
            </a:r>
          </a:p>
          <a:p>
            <a:pPr algn="ctr"/>
            <a:r>
              <a:rPr lang="sl-SI" sz="2000" b="1" dirty="0"/>
              <a:t>oznaka za sever in vrh magnetne igle</a:t>
            </a:r>
          </a:p>
          <a:p>
            <a:pPr algn="ctr"/>
            <a:r>
              <a:rPr lang="sl-SI" sz="2000" b="1" dirty="0"/>
              <a:t>pokrijeta. Takrat kompas kaže proti severu</a:t>
            </a:r>
          </a:p>
          <a:p>
            <a:pPr algn="ctr"/>
            <a:r>
              <a:rPr lang="sl-SI" sz="2000" b="1" dirty="0"/>
              <a:t>in lahko določiš še ostale strani neba.</a:t>
            </a:r>
          </a:p>
        </p:txBody>
      </p:sp>
    </p:spTree>
    <p:extLst>
      <p:ext uri="{BB962C8B-B14F-4D97-AF65-F5344CB8AC3E}">
        <p14:creationId xmlns:p14="http://schemas.microsoft.com/office/powerpoint/2010/main" val="209178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603A873C-3617-45D8-A22B-E6941E53445F}"/>
              </a:ext>
            </a:extLst>
          </p:cNvPr>
          <p:cNvSpPr/>
          <p:nvPr/>
        </p:nvSpPr>
        <p:spPr>
          <a:xfrm>
            <a:off x="3303270" y="762819"/>
            <a:ext cx="6714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https://www.radovednih-pet.si/vsebine/rp4-dru-sdz-osn/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C9B730F-7535-480F-860E-38B67DAC3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1" r="11500" b="11148"/>
          <a:stretch/>
        </p:blipFill>
        <p:spPr>
          <a:xfrm>
            <a:off x="3211500" y="1424776"/>
            <a:ext cx="8503920" cy="4594279"/>
          </a:xfrm>
          <a:prstGeom prst="rect">
            <a:avLst/>
          </a:prstGeom>
        </p:spPr>
      </p:pic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787819CF-9F5E-44EE-9C59-3FC3C7123ABA}"/>
              </a:ext>
            </a:extLst>
          </p:cNvPr>
          <p:cNvCxnSpPr>
            <a:cxnSpLocks/>
          </p:cNvCxnSpPr>
          <p:nvPr/>
        </p:nvCxnSpPr>
        <p:spPr>
          <a:xfrm>
            <a:off x="2424352" y="793225"/>
            <a:ext cx="946020" cy="184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77016AF-EA4F-4FC7-8182-A285BD2127F8}"/>
              </a:ext>
            </a:extLst>
          </p:cNvPr>
          <p:cNvSpPr txBox="1"/>
          <p:nvPr/>
        </p:nvSpPr>
        <p:spPr>
          <a:xfrm>
            <a:off x="703399" y="578153"/>
            <a:ext cx="178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Pojdi na to stran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D598381-59EC-4ACE-86BD-837E4BC33312}"/>
              </a:ext>
            </a:extLst>
          </p:cNvPr>
          <p:cNvSpPr txBox="1"/>
          <p:nvPr/>
        </p:nvSpPr>
        <p:spPr>
          <a:xfrm>
            <a:off x="55986" y="3953813"/>
            <a:ext cx="3197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Poišči Domača pokrajina, nato</a:t>
            </a:r>
          </a:p>
          <a:p>
            <a:pPr algn="ctr"/>
            <a:r>
              <a:rPr lang="sl-SI" b="1" dirty="0">
                <a:solidFill>
                  <a:srgbClr val="FF0000"/>
                </a:solidFill>
              </a:rPr>
              <a:t>še Orientacija s pomočjo</a:t>
            </a:r>
          </a:p>
          <a:p>
            <a:pPr algn="ctr"/>
            <a:r>
              <a:rPr lang="sl-SI" b="1" dirty="0">
                <a:solidFill>
                  <a:srgbClr val="FF0000"/>
                </a:solidFill>
              </a:rPr>
              <a:t>kompasa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5CA76480-3550-43F9-B3A4-D5A07ACA1020}"/>
              </a:ext>
            </a:extLst>
          </p:cNvPr>
          <p:cNvCxnSpPr>
            <a:cxnSpLocks/>
          </p:cNvCxnSpPr>
          <p:nvPr/>
        </p:nvCxnSpPr>
        <p:spPr>
          <a:xfrm flipV="1">
            <a:off x="1654533" y="1863090"/>
            <a:ext cx="1715839" cy="1906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ročno: oblika 16">
            <a:extLst>
              <a:ext uri="{FF2B5EF4-FFF2-40B4-BE49-F238E27FC236}">
                <a16:creationId xmlns:a16="http://schemas.microsoft.com/office/drawing/2014/main" id="{9FE36ADB-EEC9-46FF-A03D-F5E5FC98897B}"/>
              </a:ext>
            </a:extLst>
          </p:cNvPr>
          <p:cNvSpPr/>
          <p:nvPr/>
        </p:nvSpPr>
        <p:spPr>
          <a:xfrm>
            <a:off x="3989070" y="3953813"/>
            <a:ext cx="1592014" cy="481027"/>
          </a:xfrm>
          <a:custGeom>
            <a:avLst/>
            <a:gdLst>
              <a:gd name="connsiteX0" fmla="*/ 1524000 w 2781300"/>
              <a:gd name="connsiteY0" fmla="*/ 161925 h 1628775"/>
              <a:gd name="connsiteX1" fmla="*/ 1390650 w 2781300"/>
              <a:gd name="connsiteY1" fmla="*/ 133350 h 1628775"/>
              <a:gd name="connsiteX2" fmla="*/ 1362075 w 2781300"/>
              <a:gd name="connsiteY2" fmla="*/ 123825 h 1628775"/>
              <a:gd name="connsiteX3" fmla="*/ 1333500 w 2781300"/>
              <a:gd name="connsiteY3" fmla="*/ 104775 h 1628775"/>
              <a:gd name="connsiteX4" fmla="*/ 1247775 w 2781300"/>
              <a:gd name="connsiteY4" fmla="*/ 76200 h 1628775"/>
              <a:gd name="connsiteX5" fmla="*/ 1219200 w 2781300"/>
              <a:gd name="connsiteY5" fmla="*/ 66675 h 1628775"/>
              <a:gd name="connsiteX6" fmla="*/ 933450 w 2781300"/>
              <a:gd name="connsiteY6" fmla="*/ 66675 h 1628775"/>
              <a:gd name="connsiteX7" fmla="*/ 904875 w 2781300"/>
              <a:gd name="connsiteY7" fmla="*/ 57150 h 1628775"/>
              <a:gd name="connsiteX8" fmla="*/ 657225 w 2781300"/>
              <a:gd name="connsiteY8" fmla="*/ 66675 h 1628775"/>
              <a:gd name="connsiteX9" fmla="*/ 628650 w 2781300"/>
              <a:gd name="connsiteY9" fmla="*/ 76200 h 1628775"/>
              <a:gd name="connsiteX10" fmla="*/ 552450 w 2781300"/>
              <a:gd name="connsiteY10" fmla="*/ 104775 h 1628775"/>
              <a:gd name="connsiteX11" fmla="*/ 514350 w 2781300"/>
              <a:gd name="connsiteY11" fmla="*/ 114300 h 1628775"/>
              <a:gd name="connsiteX12" fmla="*/ 485775 w 2781300"/>
              <a:gd name="connsiteY12" fmla="*/ 123825 h 1628775"/>
              <a:gd name="connsiteX13" fmla="*/ 428625 w 2781300"/>
              <a:gd name="connsiteY13" fmla="*/ 133350 h 1628775"/>
              <a:gd name="connsiteX14" fmla="*/ 390525 w 2781300"/>
              <a:gd name="connsiteY14" fmla="*/ 142875 h 1628775"/>
              <a:gd name="connsiteX15" fmla="*/ 295275 w 2781300"/>
              <a:gd name="connsiteY15" fmla="*/ 161925 h 1628775"/>
              <a:gd name="connsiteX16" fmla="*/ 238125 w 2781300"/>
              <a:gd name="connsiteY16" fmla="*/ 190500 h 1628775"/>
              <a:gd name="connsiteX17" fmla="*/ 200025 w 2781300"/>
              <a:gd name="connsiteY17" fmla="*/ 200025 h 1628775"/>
              <a:gd name="connsiteX18" fmla="*/ 152400 w 2781300"/>
              <a:gd name="connsiteY18" fmla="*/ 247650 h 1628775"/>
              <a:gd name="connsiteX19" fmla="*/ 95250 w 2781300"/>
              <a:gd name="connsiteY19" fmla="*/ 304800 h 1628775"/>
              <a:gd name="connsiteX20" fmla="*/ 38100 w 2781300"/>
              <a:gd name="connsiteY20" fmla="*/ 361950 h 1628775"/>
              <a:gd name="connsiteX21" fmla="*/ 28575 w 2781300"/>
              <a:gd name="connsiteY21" fmla="*/ 390525 h 1628775"/>
              <a:gd name="connsiteX22" fmla="*/ 9525 w 2781300"/>
              <a:gd name="connsiteY22" fmla="*/ 419100 h 1628775"/>
              <a:gd name="connsiteX23" fmla="*/ 0 w 2781300"/>
              <a:gd name="connsiteY23" fmla="*/ 457200 h 1628775"/>
              <a:gd name="connsiteX24" fmla="*/ 9525 w 2781300"/>
              <a:gd name="connsiteY24" fmla="*/ 552450 h 1628775"/>
              <a:gd name="connsiteX25" fmla="*/ 38100 w 2781300"/>
              <a:gd name="connsiteY25" fmla="*/ 647700 h 1628775"/>
              <a:gd name="connsiteX26" fmla="*/ 47625 w 2781300"/>
              <a:gd name="connsiteY26" fmla="*/ 676275 h 1628775"/>
              <a:gd name="connsiteX27" fmla="*/ 57150 w 2781300"/>
              <a:gd name="connsiteY27" fmla="*/ 704850 h 1628775"/>
              <a:gd name="connsiteX28" fmla="*/ 76200 w 2781300"/>
              <a:gd name="connsiteY28" fmla="*/ 733425 h 1628775"/>
              <a:gd name="connsiteX29" fmla="*/ 95250 w 2781300"/>
              <a:gd name="connsiteY29" fmla="*/ 790575 h 1628775"/>
              <a:gd name="connsiteX30" fmla="*/ 104775 w 2781300"/>
              <a:gd name="connsiteY30" fmla="*/ 819150 h 1628775"/>
              <a:gd name="connsiteX31" fmla="*/ 114300 w 2781300"/>
              <a:gd name="connsiteY31" fmla="*/ 857250 h 1628775"/>
              <a:gd name="connsiteX32" fmla="*/ 133350 w 2781300"/>
              <a:gd name="connsiteY32" fmla="*/ 895350 h 1628775"/>
              <a:gd name="connsiteX33" fmla="*/ 142875 w 2781300"/>
              <a:gd name="connsiteY33" fmla="*/ 923925 h 1628775"/>
              <a:gd name="connsiteX34" fmla="*/ 161925 w 2781300"/>
              <a:gd name="connsiteY34" fmla="*/ 971550 h 1628775"/>
              <a:gd name="connsiteX35" fmla="*/ 171450 w 2781300"/>
              <a:gd name="connsiteY35" fmla="*/ 1009650 h 1628775"/>
              <a:gd name="connsiteX36" fmla="*/ 190500 w 2781300"/>
              <a:gd name="connsiteY36" fmla="*/ 1047750 h 1628775"/>
              <a:gd name="connsiteX37" fmla="*/ 200025 w 2781300"/>
              <a:gd name="connsiteY37" fmla="*/ 1076325 h 1628775"/>
              <a:gd name="connsiteX38" fmla="*/ 190500 w 2781300"/>
              <a:gd name="connsiteY38" fmla="*/ 1228725 h 1628775"/>
              <a:gd name="connsiteX39" fmla="*/ 171450 w 2781300"/>
              <a:gd name="connsiteY39" fmla="*/ 1362075 h 1628775"/>
              <a:gd name="connsiteX40" fmla="*/ 209550 w 2781300"/>
              <a:gd name="connsiteY40" fmla="*/ 1485900 h 1628775"/>
              <a:gd name="connsiteX41" fmla="*/ 238125 w 2781300"/>
              <a:gd name="connsiteY41" fmla="*/ 1504950 h 1628775"/>
              <a:gd name="connsiteX42" fmla="*/ 257175 w 2781300"/>
              <a:gd name="connsiteY42" fmla="*/ 1533525 h 1628775"/>
              <a:gd name="connsiteX43" fmla="*/ 342900 w 2781300"/>
              <a:gd name="connsiteY43" fmla="*/ 1600200 h 1628775"/>
              <a:gd name="connsiteX44" fmla="*/ 400050 w 2781300"/>
              <a:gd name="connsiteY44" fmla="*/ 1628775 h 1628775"/>
              <a:gd name="connsiteX45" fmla="*/ 542925 w 2781300"/>
              <a:gd name="connsiteY45" fmla="*/ 1619250 h 1628775"/>
              <a:gd name="connsiteX46" fmla="*/ 600075 w 2781300"/>
              <a:gd name="connsiteY46" fmla="*/ 1600200 h 1628775"/>
              <a:gd name="connsiteX47" fmla="*/ 781050 w 2781300"/>
              <a:gd name="connsiteY47" fmla="*/ 1590675 h 1628775"/>
              <a:gd name="connsiteX48" fmla="*/ 828675 w 2781300"/>
              <a:gd name="connsiteY48" fmla="*/ 1581150 h 1628775"/>
              <a:gd name="connsiteX49" fmla="*/ 885825 w 2781300"/>
              <a:gd name="connsiteY49" fmla="*/ 1571625 h 1628775"/>
              <a:gd name="connsiteX50" fmla="*/ 914400 w 2781300"/>
              <a:gd name="connsiteY50" fmla="*/ 1562100 h 1628775"/>
              <a:gd name="connsiteX51" fmla="*/ 1066800 w 2781300"/>
              <a:gd name="connsiteY51" fmla="*/ 1571625 h 1628775"/>
              <a:gd name="connsiteX52" fmla="*/ 1143000 w 2781300"/>
              <a:gd name="connsiteY52" fmla="*/ 1581150 h 1628775"/>
              <a:gd name="connsiteX53" fmla="*/ 1533525 w 2781300"/>
              <a:gd name="connsiteY53" fmla="*/ 1571625 h 1628775"/>
              <a:gd name="connsiteX54" fmla="*/ 1600200 w 2781300"/>
              <a:gd name="connsiteY54" fmla="*/ 1552575 h 1628775"/>
              <a:gd name="connsiteX55" fmla="*/ 1638300 w 2781300"/>
              <a:gd name="connsiteY55" fmla="*/ 1533525 h 1628775"/>
              <a:gd name="connsiteX56" fmla="*/ 1714500 w 2781300"/>
              <a:gd name="connsiteY56" fmla="*/ 1514475 h 1628775"/>
              <a:gd name="connsiteX57" fmla="*/ 1743075 w 2781300"/>
              <a:gd name="connsiteY57" fmla="*/ 1504950 h 1628775"/>
              <a:gd name="connsiteX58" fmla="*/ 1866900 w 2781300"/>
              <a:gd name="connsiteY58" fmla="*/ 1514475 h 1628775"/>
              <a:gd name="connsiteX59" fmla="*/ 1933575 w 2781300"/>
              <a:gd name="connsiteY59" fmla="*/ 1533525 h 1628775"/>
              <a:gd name="connsiteX60" fmla="*/ 1981200 w 2781300"/>
              <a:gd name="connsiteY60" fmla="*/ 1543050 h 1628775"/>
              <a:gd name="connsiteX61" fmla="*/ 2200275 w 2781300"/>
              <a:gd name="connsiteY61" fmla="*/ 1562100 h 1628775"/>
              <a:gd name="connsiteX62" fmla="*/ 2314575 w 2781300"/>
              <a:gd name="connsiteY62" fmla="*/ 1571625 h 1628775"/>
              <a:gd name="connsiteX63" fmla="*/ 2466975 w 2781300"/>
              <a:gd name="connsiteY63" fmla="*/ 1562100 h 1628775"/>
              <a:gd name="connsiteX64" fmla="*/ 2495550 w 2781300"/>
              <a:gd name="connsiteY64" fmla="*/ 1552575 h 1628775"/>
              <a:gd name="connsiteX65" fmla="*/ 2552700 w 2781300"/>
              <a:gd name="connsiteY65" fmla="*/ 1514475 h 1628775"/>
              <a:gd name="connsiteX66" fmla="*/ 2571750 w 2781300"/>
              <a:gd name="connsiteY66" fmla="*/ 1485900 h 1628775"/>
              <a:gd name="connsiteX67" fmla="*/ 2619375 w 2781300"/>
              <a:gd name="connsiteY67" fmla="*/ 1428750 h 1628775"/>
              <a:gd name="connsiteX68" fmla="*/ 2638425 w 2781300"/>
              <a:gd name="connsiteY68" fmla="*/ 1390650 h 1628775"/>
              <a:gd name="connsiteX69" fmla="*/ 2647950 w 2781300"/>
              <a:gd name="connsiteY69" fmla="*/ 1362075 h 1628775"/>
              <a:gd name="connsiteX70" fmla="*/ 2667000 w 2781300"/>
              <a:gd name="connsiteY70" fmla="*/ 1333500 h 1628775"/>
              <a:gd name="connsiteX71" fmla="*/ 2724150 w 2781300"/>
              <a:gd name="connsiteY71" fmla="*/ 1276350 h 1628775"/>
              <a:gd name="connsiteX72" fmla="*/ 2733675 w 2781300"/>
              <a:gd name="connsiteY72" fmla="*/ 1247775 h 1628775"/>
              <a:gd name="connsiteX73" fmla="*/ 2752725 w 2781300"/>
              <a:gd name="connsiteY73" fmla="*/ 1219200 h 1628775"/>
              <a:gd name="connsiteX74" fmla="*/ 2771775 w 2781300"/>
              <a:gd name="connsiteY74" fmla="*/ 1162050 h 1628775"/>
              <a:gd name="connsiteX75" fmla="*/ 2781300 w 2781300"/>
              <a:gd name="connsiteY75" fmla="*/ 1133475 h 1628775"/>
              <a:gd name="connsiteX76" fmla="*/ 2771775 w 2781300"/>
              <a:gd name="connsiteY76" fmla="*/ 914400 h 1628775"/>
              <a:gd name="connsiteX77" fmla="*/ 2743200 w 2781300"/>
              <a:gd name="connsiteY77" fmla="*/ 828675 h 1628775"/>
              <a:gd name="connsiteX78" fmla="*/ 2733675 w 2781300"/>
              <a:gd name="connsiteY78" fmla="*/ 800100 h 1628775"/>
              <a:gd name="connsiteX79" fmla="*/ 2743200 w 2781300"/>
              <a:gd name="connsiteY79" fmla="*/ 733425 h 1628775"/>
              <a:gd name="connsiteX80" fmla="*/ 2762250 w 2781300"/>
              <a:gd name="connsiteY80" fmla="*/ 676275 h 1628775"/>
              <a:gd name="connsiteX81" fmla="*/ 2752725 w 2781300"/>
              <a:gd name="connsiteY81" fmla="*/ 428625 h 1628775"/>
              <a:gd name="connsiteX82" fmla="*/ 2743200 w 2781300"/>
              <a:gd name="connsiteY82" fmla="*/ 400050 h 1628775"/>
              <a:gd name="connsiteX83" fmla="*/ 2733675 w 2781300"/>
              <a:gd name="connsiteY83" fmla="*/ 361950 h 1628775"/>
              <a:gd name="connsiteX84" fmla="*/ 2714625 w 2781300"/>
              <a:gd name="connsiteY84" fmla="*/ 304800 h 1628775"/>
              <a:gd name="connsiteX85" fmla="*/ 2676525 w 2781300"/>
              <a:gd name="connsiteY85" fmla="*/ 200025 h 1628775"/>
              <a:gd name="connsiteX86" fmla="*/ 2647950 w 2781300"/>
              <a:gd name="connsiteY86" fmla="*/ 180975 h 1628775"/>
              <a:gd name="connsiteX87" fmla="*/ 2628900 w 2781300"/>
              <a:gd name="connsiteY87" fmla="*/ 152400 h 1628775"/>
              <a:gd name="connsiteX88" fmla="*/ 2571750 w 2781300"/>
              <a:gd name="connsiteY88" fmla="*/ 104775 h 1628775"/>
              <a:gd name="connsiteX89" fmla="*/ 2533650 w 2781300"/>
              <a:gd name="connsiteY89" fmla="*/ 85725 h 1628775"/>
              <a:gd name="connsiteX90" fmla="*/ 2505075 w 2781300"/>
              <a:gd name="connsiteY90" fmla="*/ 57150 h 1628775"/>
              <a:gd name="connsiteX91" fmla="*/ 2476500 w 2781300"/>
              <a:gd name="connsiteY91" fmla="*/ 47625 h 1628775"/>
              <a:gd name="connsiteX92" fmla="*/ 2428875 w 2781300"/>
              <a:gd name="connsiteY92" fmla="*/ 28575 h 1628775"/>
              <a:gd name="connsiteX93" fmla="*/ 2390775 w 2781300"/>
              <a:gd name="connsiteY93" fmla="*/ 19050 h 1628775"/>
              <a:gd name="connsiteX94" fmla="*/ 2295525 w 2781300"/>
              <a:gd name="connsiteY94" fmla="*/ 0 h 1628775"/>
              <a:gd name="connsiteX95" fmla="*/ 2200275 w 2781300"/>
              <a:gd name="connsiteY95" fmla="*/ 9525 h 1628775"/>
              <a:gd name="connsiteX96" fmla="*/ 2076450 w 2781300"/>
              <a:gd name="connsiteY96" fmla="*/ 38100 h 1628775"/>
              <a:gd name="connsiteX97" fmla="*/ 2028825 w 2781300"/>
              <a:gd name="connsiteY97" fmla="*/ 47625 h 1628775"/>
              <a:gd name="connsiteX98" fmla="*/ 2000250 w 2781300"/>
              <a:gd name="connsiteY98" fmla="*/ 57150 h 1628775"/>
              <a:gd name="connsiteX99" fmla="*/ 1924050 w 2781300"/>
              <a:gd name="connsiteY99" fmla="*/ 76200 h 1628775"/>
              <a:gd name="connsiteX100" fmla="*/ 1895475 w 2781300"/>
              <a:gd name="connsiteY100" fmla="*/ 95250 h 1628775"/>
              <a:gd name="connsiteX101" fmla="*/ 1857375 w 2781300"/>
              <a:gd name="connsiteY101" fmla="*/ 104775 h 1628775"/>
              <a:gd name="connsiteX102" fmla="*/ 1819275 w 2781300"/>
              <a:gd name="connsiteY102" fmla="*/ 123825 h 1628775"/>
              <a:gd name="connsiteX103" fmla="*/ 1762125 w 2781300"/>
              <a:gd name="connsiteY103" fmla="*/ 142875 h 1628775"/>
              <a:gd name="connsiteX104" fmla="*/ 1733550 w 2781300"/>
              <a:gd name="connsiteY104" fmla="*/ 152400 h 1628775"/>
              <a:gd name="connsiteX105" fmla="*/ 1704975 w 2781300"/>
              <a:gd name="connsiteY105" fmla="*/ 171450 h 1628775"/>
              <a:gd name="connsiteX106" fmla="*/ 1571625 w 2781300"/>
              <a:gd name="connsiteY106" fmla="*/ 161925 h 1628775"/>
              <a:gd name="connsiteX107" fmla="*/ 1543050 w 2781300"/>
              <a:gd name="connsiteY107" fmla="*/ 152400 h 1628775"/>
              <a:gd name="connsiteX108" fmla="*/ 1409700 w 2781300"/>
              <a:gd name="connsiteY108" fmla="*/ 161925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781300" h="1628775">
                <a:moveTo>
                  <a:pt x="1524000" y="161925"/>
                </a:moveTo>
                <a:cubicBezTo>
                  <a:pt x="1427875" y="149909"/>
                  <a:pt x="1472084" y="160495"/>
                  <a:pt x="1390650" y="133350"/>
                </a:cubicBezTo>
                <a:cubicBezTo>
                  <a:pt x="1381125" y="130175"/>
                  <a:pt x="1370429" y="129394"/>
                  <a:pt x="1362075" y="123825"/>
                </a:cubicBezTo>
                <a:cubicBezTo>
                  <a:pt x="1352550" y="117475"/>
                  <a:pt x="1343961" y="109424"/>
                  <a:pt x="1333500" y="104775"/>
                </a:cubicBezTo>
                <a:lnTo>
                  <a:pt x="1247775" y="76200"/>
                </a:lnTo>
                <a:lnTo>
                  <a:pt x="1219200" y="66675"/>
                </a:lnTo>
                <a:cubicBezTo>
                  <a:pt x="1082747" y="80320"/>
                  <a:pt x="1111862" y="82189"/>
                  <a:pt x="933450" y="66675"/>
                </a:cubicBezTo>
                <a:cubicBezTo>
                  <a:pt x="923448" y="65805"/>
                  <a:pt x="914400" y="60325"/>
                  <a:pt x="904875" y="57150"/>
                </a:cubicBezTo>
                <a:cubicBezTo>
                  <a:pt x="822325" y="60325"/>
                  <a:pt x="739640" y="60991"/>
                  <a:pt x="657225" y="66675"/>
                </a:cubicBezTo>
                <a:cubicBezTo>
                  <a:pt x="647209" y="67366"/>
                  <a:pt x="638304" y="73442"/>
                  <a:pt x="628650" y="76200"/>
                </a:cubicBezTo>
                <a:cubicBezTo>
                  <a:pt x="491735" y="115319"/>
                  <a:pt x="694498" y="51507"/>
                  <a:pt x="552450" y="104775"/>
                </a:cubicBezTo>
                <a:cubicBezTo>
                  <a:pt x="540193" y="109372"/>
                  <a:pt x="526937" y="110704"/>
                  <a:pt x="514350" y="114300"/>
                </a:cubicBezTo>
                <a:cubicBezTo>
                  <a:pt x="504696" y="117058"/>
                  <a:pt x="495576" y="121647"/>
                  <a:pt x="485775" y="123825"/>
                </a:cubicBezTo>
                <a:cubicBezTo>
                  <a:pt x="466922" y="128015"/>
                  <a:pt x="447563" y="129562"/>
                  <a:pt x="428625" y="133350"/>
                </a:cubicBezTo>
                <a:cubicBezTo>
                  <a:pt x="415788" y="135917"/>
                  <a:pt x="403325" y="140132"/>
                  <a:pt x="390525" y="142875"/>
                </a:cubicBezTo>
                <a:cubicBezTo>
                  <a:pt x="358865" y="149659"/>
                  <a:pt x="325992" y="151686"/>
                  <a:pt x="295275" y="161925"/>
                </a:cubicBezTo>
                <a:cubicBezTo>
                  <a:pt x="174868" y="202061"/>
                  <a:pt x="367376" y="135107"/>
                  <a:pt x="238125" y="190500"/>
                </a:cubicBezTo>
                <a:cubicBezTo>
                  <a:pt x="226093" y="195657"/>
                  <a:pt x="212725" y="196850"/>
                  <a:pt x="200025" y="200025"/>
                </a:cubicBezTo>
                <a:cubicBezTo>
                  <a:pt x="141143" y="239280"/>
                  <a:pt x="198582" y="195695"/>
                  <a:pt x="152400" y="247650"/>
                </a:cubicBezTo>
                <a:cubicBezTo>
                  <a:pt x="134502" y="267786"/>
                  <a:pt x="111414" y="283247"/>
                  <a:pt x="95250" y="304800"/>
                </a:cubicBezTo>
                <a:cubicBezTo>
                  <a:pt x="59806" y="352058"/>
                  <a:pt x="79884" y="334094"/>
                  <a:pt x="38100" y="361950"/>
                </a:cubicBezTo>
                <a:cubicBezTo>
                  <a:pt x="34925" y="371475"/>
                  <a:pt x="33065" y="381545"/>
                  <a:pt x="28575" y="390525"/>
                </a:cubicBezTo>
                <a:cubicBezTo>
                  <a:pt x="23455" y="400764"/>
                  <a:pt x="14034" y="408578"/>
                  <a:pt x="9525" y="419100"/>
                </a:cubicBezTo>
                <a:cubicBezTo>
                  <a:pt x="4368" y="431132"/>
                  <a:pt x="3175" y="444500"/>
                  <a:pt x="0" y="457200"/>
                </a:cubicBezTo>
                <a:cubicBezTo>
                  <a:pt x="3175" y="488950"/>
                  <a:pt x="5012" y="520862"/>
                  <a:pt x="9525" y="552450"/>
                </a:cubicBezTo>
                <a:cubicBezTo>
                  <a:pt x="13124" y="577642"/>
                  <a:pt x="31471" y="627814"/>
                  <a:pt x="38100" y="647700"/>
                </a:cubicBezTo>
                <a:lnTo>
                  <a:pt x="47625" y="676275"/>
                </a:lnTo>
                <a:cubicBezTo>
                  <a:pt x="50800" y="685800"/>
                  <a:pt x="51581" y="696496"/>
                  <a:pt x="57150" y="704850"/>
                </a:cubicBezTo>
                <a:cubicBezTo>
                  <a:pt x="63500" y="714375"/>
                  <a:pt x="71551" y="722964"/>
                  <a:pt x="76200" y="733425"/>
                </a:cubicBezTo>
                <a:cubicBezTo>
                  <a:pt x="84355" y="751775"/>
                  <a:pt x="88900" y="771525"/>
                  <a:pt x="95250" y="790575"/>
                </a:cubicBezTo>
                <a:cubicBezTo>
                  <a:pt x="98425" y="800100"/>
                  <a:pt x="102340" y="809410"/>
                  <a:pt x="104775" y="819150"/>
                </a:cubicBezTo>
                <a:cubicBezTo>
                  <a:pt x="107950" y="831850"/>
                  <a:pt x="109703" y="844993"/>
                  <a:pt x="114300" y="857250"/>
                </a:cubicBezTo>
                <a:cubicBezTo>
                  <a:pt x="119286" y="870545"/>
                  <a:pt x="127757" y="882299"/>
                  <a:pt x="133350" y="895350"/>
                </a:cubicBezTo>
                <a:cubicBezTo>
                  <a:pt x="137305" y="904578"/>
                  <a:pt x="139350" y="914524"/>
                  <a:pt x="142875" y="923925"/>
                </a:cubicBezTo>
                <a:cubicBezTo>
                  <a:pt x="148878" y="939934"/>
                  <a:pt x="156518" y="955330"/>
                  <a:pt x="161925" y="971550"/>
                </a:cubicBezTo>
                <a:cubicBezTo>
                  <a:pt x="166065" y="983969"/>
                  <a:pt x="166853" y="997393"/>
                  <a:pt x="171450" y="1009650"/>
                </a:cubicBezTo>
                <a:cubicBezTo>
                  <a:pt x="176436" y="1022945"/>
                  <a:pt x="184907" y="1034699"/>
                  <a:pt x="190500" y="1047750"/>
                </a:cubicBezTo>
                <a:cubicBezTo>
                  <a:pt x="194455" y="1056978"/>
                  <a:pt x="196850" y="1066800"/>
                  <a:pt x="200025" y="1076325"/>
                </a:cubicBezTo>
                <a:cubicBezTo>
                  <a:pt x="196850" y="1127125"/>
                  <a:pt x="194260" y="1177965"/>
                  <a:pt x="190500" y="1228725"/>
                </a:cubicBezTo>
                <a:cubicBezTo>
                  <a:pt x="182550" y="1336046"/>
                  <a:pt x="191354" y="1302364"/>
                  <a:pt x="171450" y="1362075"/>
                </a:cubicBezTo>
                <a:cubicBezTo>
                  <a:pt x="177204" y="1402356"/>
                  <a:pt x="177769" y="1454119"/>
                  <a:pt x="209550" y="1485900"/>
                </a:cubicBezTo>
                <a:cubicBezTo>
                  <a:pt x="217645" y="1493995"/>
                  <a:pt x="228600" y="1498600"/>
                  <a:pt x="238125" y="1504950"/>
                </a:cubicBezTo>
                <a:cubicBezTo>
                  <a:pt x="244475" y="1514475"/>
                  <a:pt x="249846" y="1524731"/>
                  <a:pt x="257175" y="1533525"/>
                </a:cubicBezTo>
                <a:cubicBezTo>
                  <a:pt x="285153" y="1567098"/>
                  <a:pt x="303074" y="1573649"/>
                  <a:pt x="342900" y="1600200"/>
                </a:cubicBezTo>
                <a:cubicBezTo>
                  <a:pt x="379829" y="1624819"/>
                  <a:pt x="360615" y="1615630"/>
                  <a:pt x="400050" y="1628775"/>
                </a:cubicBezTo>
                <a:cubicBezTo>
                  <a:pt x="447675" y="1625600"/>
                  <a:pt x="495674" y="1626000"/>
                  <a:pt x="542925" y="1619250"/>
                </a:cubicBezTo>
                <a:cubicBezTo>
                  <a:pt x="562804" y="1616410"/>
                  <a:pt x="580022" y="1601255"/>
                  <a:pt x="600075" y="1600200"/>
                </a:cubicBezTo>
                <a:lnTo>
                  <a:pt x="781050" y="1590675"/>
                </a:lnTo>
                <a:lnTo>
                  <a:pt x="828675" y="1581150"/>
                </a:lnTo>
                <a:cubicBezTo>
                  <a:pt x="847676" y="1577695"/>
                  <a:pt x="866972" y="1575815"/>
                  <a:pt x="885825" y="1571625"/>
                </a:cubicBezTo>
                <a:cubicBezTo>
                  <a:pt x="895626" y="1569447"/>
                  <a:pt x="904875" y="1565275"/>
                  <a:pt x="914400" y="1562100"/>
                </a:cubicBezTo>
                <a:cubicBezTo>
                  <a:pt x="965200" y="1565275"/>
                  <a:pt x="1016077" y="1567398"/>
                  <a:pt x="1066800" y="1571625"/>
                </a:cubicBezTo>
                <a:cubicBezTo>
                  <a:pt x="1092309" y="1573751"/>
                  <a:pt x="1117402" y="1581150"/>
                  <a:pt x="1143000" y="1581150"/>
                </a:cubicBezTo>
                <a:cubicBezTo>
                  <a:pt x="1273214" y="1581150"/>
                  <a:pt x="1403350" y="1574800"/>
                  <a:pt x="1533525" y="1571625"/>
                </a:cubicBezTo>
                <a:cubicBezTo>
                  <a:pt x="1552859" y="1566792"/>
                  <a:pt x="1581069" y="1560774"/>
                  <a:pt x="1600200" y="1552575"/>
                </a:cubicBezTo>
                <a:cubicBezTo>
                  <a:pt x="1613251" y="1546982"/>
                  <a:pt x="1624830" y="1538015"/>
                  <a:pt x="1638300" y="1533525"/>
                </a:cubicBezTo>
                <a:cubicBezTo>
                  <a:pt x="1663138" y="1525246"/>
                  <a:pt x="1689662" y="1522754"/>
                  <a:pt x="1714500" y="1514475"/>
                </a:cubicBezTo>
                <a:lnTo>
                  <a:pt x="1743075" y="1504950"/>
                </a:lnTo>
                <a:cubicBezTo>
                  <a:pt x="1784350" y="1508125"/>
                  <a:pt x="1825787" y="1509638"/>
                  <a:pt x="1866900" y="1514475"/>
                </a:cubicBezTo>
                <a:cubicBezTo>
                  <a:pt x="1900554" y="1518434"/>
                  <a:pt x="1903462" y="1525997"/>
                  <a:pt x="1933575" y="1533525"/>
                </a:cubicBezTo>
                <a:cubicBezTo>
                  <a:pt x="1949281" y="1537452"/>
                  <a:pt x="1965103" y="1541325"/>
                  <a:pt x="1981200" y="1543050"/>
                </a:cubicBezTo>
                <a:cubicBezTo>
                  <a:pt x="2054083" y="1550859"/>
                  <a:pt x="2127242" y="1555840"/>
                  <a:pt x="2200275" y="1562100"/>
                </a:cubicBezTo>
                <a:lnTo>
                  <a:pt x="2314575" y="1571625"/>
                </a:lnTo>
                <a:cubicBezTo>
                  <a:pt x="2365375" y="1568450"/>
                  <a:pt x="2416356" y="1567428"/>
                  <a:pt x="2466975" y="1562100"/>
                </a:cubicBezTo>
                <a:cubicBezTo>
                  <a:pt x="2476960" y="1561049"/>
                  <a:pt x="2486773" y="1557451"/>
                  <a:pt x="2495550" y="1552575"/>
                </a:cubicBezTo>
                <a:cubicBezTo>
                  <a:pt x="2515564" y="1541456"/>
                  <a:pt x="2552700" y="1514475"/>
                  <a:pt x="2552700" y="1514475"/>
                </a:cubicBezTo>
                <a:cubicBezTo>
                  <a:pt x="2559050" y="1504950"/>
                  <a:pt x="2564421" y="1494694"/>
                  <a:pt x="2571750" y="1485900"/>
                </a:cubicBezTo>
                <a:cubicBezTo>
                  <a:pt x="2607568" y="1442918"/>
                  <a:pt x="2593576" y="1473898"/>
                  <a:pt x="2619375" y="1428750"/>
                </a:cubicBezTo>
                <a:cubicBezTo>
                  <a:pt x="2626420" y="1416422"/>
                  <a:pt x="2632832" y="1403701"/>
                  <a:pt x="2638425" y="1390650"/>
                </a:cubicBezTo>
                <a:cubicBezTo>
                  <a:pt x="2642380" y="1381422"/>
                  <a:pt x="2643460" y="1371055"/>
                  <a:pt x="2647950" y="1362075"/>
                </a:cubicBezTo>
                <a:cubicBezTo>
                  <a:pt x="2653070" y="1351836"/>
                  <a:pt x="2659395" y="1342056"/>
                  <a:pt x="2667000" y="1333500"/>
                </a:cubicBezTo>
                <a:cubicBezTo>
                  <a:pt x="2684898" y="1313364"/>
                  <a:pt x="2724150" y="1276350"/>
                  <a:pt x="2724150" y="1276350"/>
                </a:cubicBezTo>
                <a:cubicBezTo>
                  <a:pt x="2727325" y="1266825"/>
                  <a:pt x="2729185" y="1256755"/>
                  <a:pt x="2733675" y="1247775"/>
                </a:cubicBezTo>
                <a:cubicBezTo>
                  <a:pt x="2738795" y="1237536"/>
                  <a:pt x="2748076" y="1229661"/>
                  <a:pt x="2752725" y="1219200"/>
                </a:cubicBezTo>
                <a:cubicBezTo>
                  <a:pt x="2760880" y="1200850"/>
                  <a:pt x="2765425" y="1181100"/>
                  <a:pt x="2771775" y="1162050"/>
                </a:cubicBezTo>
                <a:lnTo>
                  <a:pt x="2781300" y="1133475"/>
                </a:lnTo>
                <a:cubicBezTo>
                  <a:pt x="2778125" y="1060450"/>
                  <a:pt x="2779296" y="987106"/>
                  <a:pt x="2771775" y="914400"/>
                </a:cubicBezTo>
                <a:lnTo>
                  <a:pt x="2743200" y="828675"/>
                </a:lnTo>
                <a:lnTo>
                  <a:pt x="2733675" y="800100"/>
                </a:lnTo>
                <a:cubicBezTo>
                  <a:pt x="2736850" y="777875"/>
                  <a:pt x="2738152" y="755301"/>
                  <a:pt x="2743200" y="733425"/>
                </a:cubicBezTo>
                <a:cubicBezTo>
                  <a:pt x="2747715" y="713859"/>
                  <a:pt x="2762250" y="676275"/>
                  <a:pt x="2762250" y="676275"/>
                </a:cubicBezTo>
                <a:cubicBezTo>
                  <a:pt x="2759075" y="593725"/>
                  <a:pt x="2758409" y="511040"/>
                  <a:pt x="2752725" y="428625"/>
                </a:cubicBezTo>
                <a:cubicBezTo>
                  <a:pt x="2752034" y="418609"/>
                  <a:pt x="2745958" y="409704"/>
                  <a:pt x="2743200" y="400050"/>
                </a:cubicBezTo>
                <a:cubicBezTo>
                  <a:pt x="2739604" y="387463"/>
                  <a:pt x="2737437" y="374489"/>
                  <a:pt x="2733675" y="361950"/>
                </a:cubicBezTo>
                <a:cubicBezTo>
                  <a:pt x="2727905" y="342716"/>
                  <a:pt x="2719495" y="324281"/>
                  <a:pt x="2714625" y="304800"/>
                </a:cubicBezTo>
                <a:cubicBezTo>
                  <a:pt x="2705596" y="268684"/>
                  <a:pt x="2704503" y="228003"/>
                  <a:pt x="2676525" y="200025"/>
                </a:cubicBezTo>
                <a:cubicBezTo>
                  <a:pt x="2668430" y="191930"/>
                  <a:pt x="2657475" y="187325"/>
                  <a:pt x="2647950" y="180975"/>
                </a:cubicBezTo>
                <a:cubicBezTo>
                  <a:pt x="2641600" y="171450"/>
                  <a:pt x="2636229" y="161194"/>
                  <a:pt x="2628900" y="152400"/>
                </a:cubicBezTo>
                <a:cubicBezTo>
                  <a:pt x="2610991" y="130909"/>
                  <a:pt x="2595590" y="118398"/>
                  <a:pt x="2571750" y="104775"/>
                </a:cubicBezTo>
                <a:cubicBezTo>
                  <a:pt x="2559422" y="97730"/>
                  <a:pt x="2545204" y="93978"/>
                  <a:pt x="2533650" y="85725"/>
                </a:cubicBezTo>
                <a:cubicBezTo>
                  <a:pt x="2522689" y="77895"/>
                  <a:pt x="2516283" y="64622"/>
                  <a:pt x="2505075" y="57150"/>
                </a:cubicBezTo>
                <a:cubicBezTo>
                  <a:pt x="2496721" y="51581"/>
                  <a:pt x="2485901" y="51150"/>
                  <a:pt x="2476500" y="47625"/>
                </a:cubicBezTo>
                <a:cubicBezTo>
                  <a:pt x="2460491" y="41622"/>
                  <a:pt x="2445095" y="33982"/>
                  <a:pt x="2428875" y="28575"/>
                </a:cubicBezTo>
                <a:cubicBezTo>
                  <a:pt x="2416456" y="24435"/>
                  <a:pt x="2403575" y="21793"/>
                  <a:pt x="2390775" y="19050"/>
                </a:cubicBezTo>
                <a:cubicBezTo>
                  <a:pt x="2359115" y="12266"/>
                  <a:pt x="2295525" y="0"/>
                  <a:pt x="2295525" y="0"/>
                </a:cubicBezTo>
                <a:cubicBezTo>
                  <a:pt x="2263775" y="3175"/>
                  <a:pt x="2231903" y="5308"/>
                  <a:pt x="2200275" y="9525"/>
                </a:cubicBezTo>
                <a:cubicBezTo>
                  <a:pt x="2157653" y="15208"/>
                  <a:pt x="2118746" y="29641"/>
                  <a:pt x="2076450" y="38100"/>
                </a:cubicBezTo>
                <a:cubicBezTo>
                  <a:pt x="2060575" y="41275"/>
                  <a:pt x="2044531" y="43698"/>
                  <a:pt x="2028825" y="47625"/>
                </a:cubicBezTo>
                <a:cubicBezTo>
                  <a:pt x="2019085" y="50060"/>
                  <a:pt x="2009990" y="54715"/>
                  <a:pt x="2000250" y="57150"/>
                </a:cubicBezTo>
                <a:cubicBezTo>
                  <a:pt x="1978513" y="62584"/>
                  <a:pt x="1945823" y="65314"/>
                  <a:pt x="1924050" y="76200"/>
                </a:cubicBezTo>
                <a:cubicBezTo>
                  <a:pt x="1913811" y="81320"/>
                  <a:pt x="1905997" y="90741"/>
                  <a:pt x="1895475" y="95250"/>
                </a:cubicBezTo>
                <a:cubicBezTo>
                  <a:pt x="1883443" y="100407"/>
                  <a:pt x="1869632" y="100178"/>
                  <a:pt x="1857375" y="104775"/>
                </a:cubicBezTo>
                <a:cubicBezTo>
                  <a:pt x="1844080" y="109761"/>
                  <a:pt x="1832458" y="118552"/>
                  <a:pt x="1819275" y="123825"/>
                </a:cubicBezTo>
                <a:cubicBezTo>
                  <a:pt x="1800631" y="131283"/>
                  <a:pt x="1781175" y="136525"/>
                  <a:pt x="1762125" y="142875"/>
                </a:cubicBezTo>
                <a:cubicBezTo>
                  <a:pt x="1752600" y="146050"/>
                  <a:pt x="1741904" y="146831"/>
                  <a:pt x="1733550" y="152400"/>
                </a:cubicBezTo>
                <a:lnTo>
                  <a:pt x="1704975" y="171450"/>
                </a:lnTo>
                <a:cubicBezTo>
                  <a:pt x="1660525" y="168275"/>
                  <a:pt x="1615883" y="167132"/>
                  <a:pt x="1571625" y="161925"/>
                </a:cubicBezTo>
                <a:cubicBezTo>
                  <a:pt x="1561654" y="160752"/>
                  <a:pt x="1553090" y="152400"/>
                  <a:pt x="1543050" y="152400"/>
                </a:cubicBezTo>
                <a:cubicBezTo>
                  <a:pt x="1498487" y="152400"/>
                  <a:pt x="1454263" y="161925"/>
                  <a:pt x="1409700" y="1619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8" name="Prostoročno: oblika 17">
            <a:extLst>
              <a:ext uri="{FF2B5EF4-FFF2-40B4-BE49-F238E27FC236}">
                <a16:creationId xmlns:a16="http://schemas.microsoft.com/office/drawing/2014/main" id="{C6B20F4B-35DF-4352-901E-F6B2BC52A8EF}"/>
              </a:ext>
            </a:extLst>
          </p:cNvPr>
          <p:cNvSpPr/>
          <p:nvPr/>
        </p:nvSpPr>
        <p:spPr>
          <a:xfrm>
            <a:off x="6667453" y="4285766"/>
            <a:ext cx="2069145" cy="481027"/>
          </a:xfrm>
          <a:custGeom>
            <a:avLst/>
            <a:gdLst>
              <a:gd name="connsiteX0" fmla="*/ 1524000 w 2781300"/>
              <a:gd name="connsiteY0" fmla="*/ 161925 h 1628775"/>
              <a:gd name="connsiteX1" fmla="*/ 1390650 w 2781300"/>
              <a:gd name="connsiteY1" fmla="*/ 133350 h 1628775"/>
              <a:gd name="connsiteX2" fmla="*/ 1362075 w 2781300"/>
              <a:gd name="connsiteY2" fmla="*/ 123825 h 1628775"/>
              <a:gd name="connsiteX3" fmla="*/ 1333500 w 2781300"/>
              <a:gd name="connsiteY3" fmla="*/ 104775 h 1628775"/>
              <a:gd name="connsiteX4" fmla="*/ 1247775 w 2781300"/>
              <a:gd name="connsiteY4" fmla="*/ 76200 h 1628775"/>
              <a:gd name="connsiteX5" fmla="*/ 1219200 w 2781300"/>
              <a:gd name="connsiteY5" fmla="*/ 66675 h 1628775"/>
              <a:gd name="connsiteX6" fmla="*/ 933450 w 2781300"/>
              <a:gd name="connsiteY6" fmla="*/ 66675 h 1628775"/>
              <a:gd name="connsiteX7" fmla="*/ 904875 w 2781300"/>
              <a:gd name="connsiteY7" fmla="*/ 57150 h 1628775"/>
              <a:gd name="connsiteX8" fmla="*/ 657225 w 2781300"/>
              <a:gd name="connsiteY8" fmla="*/ 66675 h 1628775"/>
              <a:gd name="connsiteX9" fmla="*/ 628650 w 2781300"/>
              <a:gd name="connsiteY9" fmla="*/ 76200 h 1628775"/>
              <a:gd name="connsiteX10" fmla="*/ 552450 w 2781300"/>
              <a:gd name="connsiteY10" fmla="*/ 104775 h 1628775"/>
              <a:gd name="connsiteX11" fmla="*/ 514350 w 2781300"/>
              <a:gd name="connsiteY11" fmla="*/ 114300 h 1628775"/>
              <a:gd name="connsiteX12" fmla="*/ 485775 w 2781300"/>
              <a:gd name="connsiteY12" fmla="*/ 123825 h 1628775"/>
              <a:gd name="connsiteX13" fmla="*/ 428625 w 2781300"/>
              <a:gd name="connsiteY13" fmla="*/ 133350 h 1628775"/>
              <a:gd name="connsiteX14" fmla="*/ 390525 w 2781300"/>
              <a:gd name="connsiteY14" fmla="*/ 142875 h 1628775"/>
              <a:gd name="connsiteX15" fmla="*/ 295275 w 2781300"/>
              <a:gd name="connsiteY15" fmla="*/ 161925 h 1628775"/>
              <a:gd name="connsiteX16" fmla="*/ 238125 w 2781300"/>
              <a:gd name="connsiteY16" fmla="*/ 190500 h 1628775"/>
              <a:gd name="connsiteX17" fmla="*/ 200025 w 2781300"/>
              <a:gd name="connsiteY17" fmla="*/ 200025 h 1628775"/>
              <a:gd name="connsiteX18" fmla="*/ 152400 w 2781300"/>
              <a:gd name="connsiteY18" fmla="*/ 247650 h 1628775"/>
              <a:gd name="connsiteX19" fmla="*/ 95250 w 2781300"/>
              <a:gd name="connsiteY19" fmla="*/ 304800 h 1628775"/>
              <a:gd name="connsiteX20" fmla="*/ 38100 w 2781300"/>
              <a:gd name="connsiteY20" fmla="*/ 361950 h 1628775"/>
              <a:gd name="connsiteX21" fmla="*/ 28575 w 2781300"/>
              <a:gd name="connsiteY21" fmla="*/ 390525 h 1628775"/>
              <a:gd name="connsiteX22" fmla="*/ 9525 w 2781300"/>
              <a:gd name="connsiteY22" fmla="*/ 419100 h 1628775"/>
              <a:gd name="connsiteX23" fmla="*/ 0 w 2781300"/>
              <a:gd name="connsiteY23" fmla="*/ 457200 h 1628775"/>
              <a:gd name="connsiteX24" fmla="*/ 9525 w 2781300"/>
              <a:gd name="connsiteY24" fmla="*/ 552450 h 1628775"/>
              <a:gd name="connsiteX25" fmla="*/ 38100 w 2781300"/>
              <a:gd name="connsiteY25" fmla="*/ 647700 h 1628775"/>
              <a:gd name="connsiteX26" fmla="*/ 47625 w 2781300"/>
              <a:gd name="connsiteY26" fmla="*/ 676275 h 1628775"/>
              <a:gd name="connsiteX27" fmla="*/ 57150 w 2781300"/>
              <a:gd name="connsiteY27" fmla="*/ 704850 h 1628775"/>
              <a:gd name="connsiteX28" fmla="*/ 76200 w 2781300"/>
              <a:gd name="connsiteY28" fmla="*/ 733425 h 1628775"/>
              <a:gd name="connsiteX29" fmla="*/ 95250 w 2781300"/>
              <a:gd name="connsiteY29" fmla="*/ 790575 h 1628775"/>
              <a:gd name="connsiteX30" fmla="*/ 104775 w 2781300"/>
              <a:gd name="connsiteY30" fmla="*/ 819150 h 1628775"/>
              <a:gd name="connsiteX31" fmla="*/ 114300 w 2781300"/>
              <a:gd name="connsiteY31" fmla="*/ 857250 h 1628775"/>
              <a:gd name="connsiteX32" fmla="*/ 133350 w 2781300"/>
              <a:gd name="connsiteY32" fmla="*/ 895350 h 1628775"/>
              <a:gd name="connsiteX33" fmla="*/ 142875 w 2781300"/>
              <a:gd name="connsiteY33" fmla="*/ 923925 h 1628775"/>
              <a:gd name="connsiteX34" fmla="*/ 161925 w 2781300"/>
              <a:gd name="connsiteY34" fmla="*/ 971550 h 1628775"/>
              <a:gd name="connsiteX35" fmla="*/ 171450 w 2781300"/>
              <a:gd name="connsiteY35" fmla="*/ 1009650 h 1628775"/>
              <a:gd name="connsiteX36" fmla="*/ 190500 w 2781300"/>
              <a:gd name="connsiteY36" fmla="*/ 1047750 h 1628775"/>
              <a:gd name="connsiteX37" fmla="*/ 200025 w 2781300"/>
              <a:gd name="connsiteY37" fmla="*/ 1076325 h 1628775"/>
              <a:gd name="connsiteX38" fmla="*/ 190500 w 2781300"/>
              <a:gd name="connsiteY38" fmla="*/ 1228725 h 1628775"/>
              <a:gd name="connsiteX39" fmla="*/ 171450 w 2781300"/>
              <a:gd name="connsiteY39" fmla="*/ 1362075 h 1628775"/>
              <a:gd name="connsiteX40" fmla="*/ 209550 w 2781300"/>
              <a:gd name="connsiteY40" fmla="*/ 1485900 h 1628775"/>
              <a:gd name="connsiteX41" fmla="*/ 238125 w 2781300"/>
              <a:gd name="connsiteY41" fmla="*/ 1504950 h 1628775"/>
              <a:gd name="connsiteX42" fmla="*/ 257175 w 2781300"/>
              <a:gd name="connsiteY42" fmla="*/ 1533525 h 1628775"/>
              <a:gd name="connsiteX43" fmla="*/ 342900 w 2781300"/>
              <a:gd name="connsiteY43" fmla="*/ 1600200 h 1628775"/>
              <a:gd name="connsiteX44" fmla="*/ 400050 w 2781300"/>
              <a:gd name="connsiteY44" fmla="*/ 1628775 h 1628775"/>
              <a:gd name="connsiteX45" fmla="*/ 542925 w 2781300"/>
              <a:gd name="connsiteY45" fmla="*/ 1619250 h 1628775"/>
              <a:gd name="connsiteX46" fmla="*/ 600075 w 2781300"/>
              <a:gd name="connsiteY46" fmla="*/ 1600200 h 1628775"/>
              <a:gd name="connsiteX47" fmla="*/ 781050 w 2781300"/>
              <a:gd name="connsiteY47" fmla="*/ 1590675 h 1628775"/>
              <a:gd name="connsiteX48" fmla="*/ 828675 w 2781300"/>
              <a:gd name="connsiteY48" fmla="*/ 1581150 h 1628775"/>
              <a:gd name="connsiteX49" fmla="*/ 885825 w 2781300"/>
              <a:gd name="connsiteY49" fmla="*/ 1571625 h 1628775"/>
              <a:gd name="connsiteX50" fmla="*/ 914400 w 2781300"/>
              <a:gd name="connsiteY50" fmla="*/ 1562100 h 1628775"/>
              <a:gd name="connsiteX51" fmla="*/ 1066800 w 2781300"/>
              <a:gd name="connsiteY51" fmla="*/ 1571625 h 1628775"/>
              <a:gd name="connsiteX52" fmla="*/ 1143000 w 2781300"/>
              <a:gd name="connsiteY52" fmla="*/ 1581150 h 1628775"/>
              <a:gd name="connsiteX53" fmla="*/ 1533525 w 2781300"/>
              <a:gd name="connsiteY53" fmla="*/ 1571625 h 1628775"/>
              <a:gd name="connsiteX54" fmla="*/ 1600200 w 2781300"/>
              <a:gd name="connsiteY54" fmla="*/ 1552575 h 1628775"/>
              <a:gd name="connsiteX55" fmla="*/ 1638300 w 2781300"/>
              <a:gd name="connsiteY55" fmla="*/ 1533525 h 1628775"/>
              <a:gd name="connsiteX56" fmla="*/ 1714500 w 2781300"/>
              <a:gd name="connsiteY56" fmla="*/ 1514475 h 1628775"/>
              <a:gd name="connsiteX57" fmla="*/ 1743075 w 2781300"/>
              <a:gd name="connsiteY57" fmla="*/ 1504950 h 1628775"/>
              <a:gd name="connsiteX58" fmla="*/ 1866900 w 2781300"/>
              <a:gd name="connsiteY58" fmla="*/ 1514475 h 1628775"/>
              <a:gd name="connsiteX59" fmla="*/ 1933575 w 2781300"/>
              <a:gd name="connsiteY59" fmla="*/ 1533525 h 1628775"/>
              <a:gd name="connsiteX60" fmla="*/ 1981200 w 2781300"/>
              <a:gd name="connsiteY60" fmla="*/ 1543050 h 1628775"/>
              <a:gd name="connsiteX61" fmla="*/ 2200275 w 2781300"/>
              <a:gd name="connsiteY61" fmla="*/ 1562100 h 1628775"/>
              <a:gd name="connsiteX62" fmla="*/ 2314575 w 2781300"/>
              <a:gd name="connsiteY62" fmla="*/ 1571625 h 1628775"/>
              <a:gd name="connsiteX63" fmla="*/ 2466975 w 2781300"/>
              <a:gd name="connsiteY63" fmla="*/ 1562100 h 1628775"/>
              <a:gd name="connsiteX64" fmla="*/ 2495550 w 2781300"/>
              <a:gd name="connsiteY64" fmla="*/ 1552575 h 1628775"/>
              <a:gd name="connsiteX65" fmla="*/ 2552700 w 2781300"/>
              <a:gd name="connsiteY65" fmla="*/ 1514475 h 1628775"/>
              <a:gd name="connsiteX66" fmla="*/ 2571750 w 2781300"/>
              <a:gd name="connsiteY66" fmla="*/ 1485900 h 1628775"/>
              <a:gd name="connsiteX67" fmla="*/ 2619375 w 2781300"/>
              <a:gd name="connsiteY67" fmla="*/ 1428750 h 1628775"/>
              <a:gd name="connsiteX68" fmla="*/ 2638425 w 2781300"/>
              <a:gd name="connsiteY68" fmla="*/ 1390650 h 1628775"/>
              <a:gd name="connsiteX69" fmla="*/ 2647950 w 2781300"/>
              <a:gd name="connsiteY69" fmla="*/ 1362075 h 1628775"/>
              <a:gd name="connsiteX70" fmla="*/ 2667000 w 2781300"/>
              <a:gd name="connsiteY70" fmla="*/ 1333500 h 1628775"/>
              <a:gd name="connsiteX71" fmla="*/ 2724150 w 2781300"/>
              <a:gd name="connsiteY71" fmla="*/ 1276350 h 1628775"/>
              <a:gd name="connsiteX72" fmla="*/ 2733675 w 2781300"/>
              <a:gd name="connsiteY72" fmla="*/ 1247775 h 1628775"/>
              <a:gd name="connsiteX73" fmla="*/ 2752725 w 2781300"/>
              <a:gd name="connsiteY73" fmla="*/ 1219200 h 1628775"/>
              <a:gd name="connsiteX74" fmla="*/ 2771775 w 2781300"/>
              <a:gd name="connsiteY74" fmla="*/ 1162050 h 1628775"/>
              <a:gd name="connsiteX75" fmla="*/ 2781300 w 2781300"/>
              <a:gd name="connsiteY75" fmla="*/ 1133475 h 1628775"/>
              <a:gd name="connsiteX76" fmla="*/ 2771775 w 2781300"/>
              <a:gd name="connsiteY76" fmla="*/ 914400 h 1628775"/>
              <a:gd name="connsiteX77" fmla="*/ 2743200 w 2781300"/>
              <a:gd name="connsiteY77" fmla="*/ 828675 h 1628775"/>
              <a:gd name="connsiteX78" fmla="*/ 2733675 w 2781300"/>
              <a:gd name="connsiteY78" fmla="*/ 800100 h 1628775"/>
              <a:gd name="connsiteX79" fmla="*/ 2743200 w 2781300"/>
              <a:gd name="connsiteY79" fmla="*/ 733425 h 1628775"/>
              <a:gd name="connsiteX80" fmla="*/ 2762250 w 2781300"/>
              <a:gd name="connsiteY80" fmla="*/ 676275 h 1628775"/>
              <a:gd name="connsiteX81" fmla="*/ 2752725 w 2781300"/>
              <a:gd name="connsiteY81" fmla="*/ 428625 h 1628775"/>
              <a:gd name="connsiteX82" fmla="*/ 2743200 w 2781300"/>
              <a:gd name="connsiteY82" fmla="*/ 400050 h 1628775"/>
              <a:gd name="connsiteX83" fmla="*/ 2733675 w 2781300"/>
              <a:gd name="connsiteY83" fmla="*/ 361950 h 1628775"/>
              <a:gd name="connsiteX84" fmla="*/ 2714625 w 2781300"/>
              <a:gd name="connsiteY84" fmla="*/ 304800 h 1628775"/>
              <a:gd name="connsiteX85" fmla="*/ 2676525 w 2781300"/>
              <a:gd name="connsiteY85" fmla="*/ 200025 h 1628775"/>
              <a:gd name="connsiteX86" fmla="*/ 2647950 w 2781300"/>
              <a:gd name="connsiteY86" fmla="*/ 180975 h 1628775"/>
              <a:gd name="connsiteX87" fmla="*/ 2628900 w 2781300"/>
              <a:gd name="connsiteY87" fmla="*/ 152400 h 1628775"/>
              <a:gd name="connsiteX88" fmla="*/ 2571750 w 2781300"/>
              <a:gd name="connsiteY88" fmla="*/ 104775 h 1628775"/>
              <a:gd name="connsiteX89" fmla="*/ 2533650 w 2781300"/>
              <a:gd name="connsiteY89" fmla="*/ 85725 h 1628775"/>
              <a:gd name="connsiteX90" fmla="*/ 2505075 w 2781300"/>
              <a:gd name="connsiteY90" fmla="*/ 57150 h 1628775"/>
              <a:gd name="connsiteX91" fmla="*/ 2476500 w 2781300"/>
              <a:gd name="connsiteY91" fmla="*/ 47625 h 1628775"/>
              <a:gd name="connsiteX92" fmla="*/ 2428875 w 2781300"/>
              <a:gd name="connsiteY92" fmla="*/ 28575 h 1628775"/>
              <a:gd name="connsiteX93" fmla="*/ 2390775 w 2781300"/>
              <a:gd name="connsiteY93" fmla="*/ 19050 h 1628775"/>
              <a:gd name="connsiteX94" fmla="*/ 2295525 w 2781300"/>
              <a:gd name="connsiteY94" fmla="*/ 0 h 1628775"/>
              <a:gd name="connsiteX95" fmla="*/ 2200275 w 2781300"/>
              <a:gd name="connsiteY95" fmla="*/ 9525 h 1628775"/>
              <a:gd name="connsiteX96" fmla="*/ 2076450 w 2781300"/>
              <a:gd name="connsiteY96" fmla="*/ 38100 h 1628775"/>
              <a:gd name="connsiteX97" fmla="*/ 2028825 w 2781300"/>
              <a:gd name="connsiteY97" fmla="*/ 47625 h 1628775"/>
              <a:gd name="connsiteX98" fmla="*/ 2000250 w 2781300"/>
              <a:gd name="connsiteY98" fmla="*/ 57150 h 1628775"/>
              <a:gd name="connsiteX99" fmla="*/ 1924050 w 2781300"/>
              <a:gd name="connsiteY99" fmla="*/ 76200 h 1628775"/>
              <a:gd name="connsiteX100" fmla="*/ 1895475 w 2781300"/>
              <a:gd name="connsiteY100" fmla="*/ 95250 h 1628775"/>
              <a:gd name="connsiteX101" fmla="*/ 1857375 w 2781300"/>
              <a:gd name="connsiteY101" fmla="*/ 104775 h 1628775"/>
              <a:gd name="connsiteX102" fmla="*/ 1819275 w 2781300"/>
              <a:gd name="connsiteY102" fmla="*/ 123825 h 1628775"/>
              <a:gd name="connsiteX103" fmla="*/ 1762125 w 2781300"/>
              <a:gd name="connsiteY103" fmla="*/ 142875 h 1628775"/>
              <a:gd name="connsiteX104" fmla="*/ 1733550 w 2781300"/>
              <a:gd name="connsiteY104" fmla="*/ 152400 h 1628775"/>
              <a:gd name="connsiteX105" fmla="*/ 1704975 w 2781300"/>
              <a:gd name="connsiteY105" fmla="*/ 171450 h 1628775"/>
              <a:gd name="connsiteX106" fmla="*/ 1571625 w 2781300"/>
              <a:gd name="connsiteY106" fmla="*/ 161925 h 1628775"/>
              <a:gd name="connsiteX107" fmla="*/ 1543050 w 2781300"/>
              <a:gd name="connsiteY107" fmla="*/ 152400 h 1628775"/>
              <a:gd name="connsiteX108" fmla="*/ 1409700 w 2781300"/>
              <a:gd name="connsiteY108" fmla="*/ 161925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781300" h="1628775">
                <a:moveTo>
                  <a:pt x="1524000" y="161925"/>
                </a:moveTo>
                <a:cubicBezTo>
                  <a:pt x="1427875" y="149909"/>
                  <a:pt x="1472084" y="160495"/>
                  <a:pt x="1390650" y="133350"/>
                </a:cubicBezTo>
                <a:cubicBezTo>
                  <a:pt x="1381125" y="130175"/>
                  <a:pt x="1370429" y="129394"/>
                  <a:pt x="1362075" y="123825"/>
                </a:cubicBezTo>
                <a:cubicBezTo>
                  <a:pt x="1352550" y="117475"/>
                  <a:pt x="1343961" y="109424"/>
                  <a:pt x="1333500" y="104775"/>
                </a:cubicBezTo>
                <a:lnTo>
                  <a:pt x="1247775" y="76200"/>
                </a:lnTo>
                <a:lnTo>
                  <a:pt x="1219200" y="66675"/>
                </a:lnTo>
                <a:cubicBezTo>
                  <a:pt x="1082747" y="80320"/>
                  <a:pt x="1111862" y="82189"/>
                  <a:pt x="933450" y="66675"/>
                </a:cubicBezTo>
                <a:cubicBezTo>
                  <a:pt x="923448" y="65805"/>
                  <a:pt x="914400" y="60325"/>
                  <a:pt x="904875" y="57150"/>
                </a:cubicBezTo>
                <a:cubicBezTo>
                  <a:pt x="822325" y="60325"/>
                  <a:pt x="739640" y="60991"/>
                  <a:pt x="657225" y="66675"/>
                </a:cubicBezTo>
                <a:cubicBezTo>
                  <a:pt x="647209" y="67366"/>
                  <a:pt x="638304" y="73442"/>
                  <a:pt x="628650" y="76200"/>
                </a:cubicBezTo>
                <a:cubicBezTo>
                  <a:pt x="491735" y="115319"/>
                  <a:pt x="694498" y="51507"/>
                  <a:pt x="552450" y="104775"/>
                </a:cubicBezTo>
                <a:cubicBezTo>
                  <a:pt x="540193" y="109372"/>
                  <a:pt x="526937" y="110704"/>
                  <a:pt x="514350" y="114300"/>
                </a:cubicBezTo>
                <a:cubicBezTo>
                  <a:pt x="504696" y="117058"/>
                  <a:pt x="495576" y="121647"/>
                  <a:pt x="485775" y="123825"/>
                </a:cubicBezTo>
                <a:cubicBezTo>
                  <a:pt x="466922" y="128015"/>
                  <a:pt x="447563" y="129562"/>
                  <a:pt x="428625" y="133350"/>
                </a:cubicBezTo>
                <a:cubicBezTo>
                  <a:pt x="415788" y="135917"/>
                  <a:pt x="403325" y="140132"/>
                  <a:pt x="390525" y="142875"/>
                </a:cubicBezTo>
                <a:cubicBezTo>
                  <a:pt x="358865" y="149659"/>
                  <a:pt x="325992" y="151686"/>
                  <a:pt x="295275" y="161925"/>
                </a:cubicBezTo>
                <a:cubicBezTo>
                  <a:pt x="174868" y="202061"/>
                  <a:pt x="367376" y="135107"/>
                  <a:pt x="238125" y="190500"/>
                </a:cubicBezTo>
                <a:cubicBezTo>
                  <a:pt x="226093" y="195657"/>
                  <a:pt x="212725" y="196850"/>
                  <a:pt x="200025" y="200025"/>
                </a:cubicBezTo>
                <a:cubicBezTo>
                  <a:pt x="141143" y="239280"/>
                  <a:pt x="198582" y="195695"/>
                  <a:pt x="152400" y="247650"/>
                </a:cubicBezTo>
                <a:cubicBezTo>
                  <a:pt x="134502" y="267786"/>
                  <a:pt x="111414" y="283247"/>
                  <a:pt x="95250" y="304800"/>
                </a:cubicBezTo>
                <a:cubicBezTo>
                  <a:pt x="59806" y="352058"/>
                  <a:pt x="79884" y="334094"/>
                  <a:pt x="38100" y="361950"/>
                </a:cubicBezTo>
                <a:cubicBezTo>
                  <a:pt x="34925" y="371475"/>
                  <a:pt x="33065" y="381545"/>
                  <a:pt x="28575" y="390525"/>
                </a:cubicBezTo>
                <a:cubicBezTo>
                  <a:pt x="23455" y="400764"/>
                  <a:pt x="14034" y="408578"/>
                  <a:pt x="9525" y="419100"/>
                </a:cubicBezTo>
                <a:cubicBezTo>
                  <a:pt x="4368" y="431132"/>
                  <a:pt x="3175" y="444500"/>
                  <a:pt x="0" y="457200"/>
                </a:cubicBezTo>
                <a:cubicBezTo>
                  <a:pt x="3175" y="488950"/>
                  <a:pt x="5012" y="520862"/>
                  <a:pt x="9525" y="552450"/>
                </a:cubicBezTo>
                <a:cubicBezTo>
                  <a:pt x="13124" y="577642"/>
                  <a:pt x="31471" y="627814"/>
                  <a:pt x="38100" y="647700"/>
                </a:cubicBezTo>
                <a:lnTo>
                  <a:pt x="47625" y="676275"/>
                </a:lnTo>
                <a:cubicBezTo>
                  <a:pt x="50800" y="685800"/>
                  <a:pt x="51581" y="696496"/>
                  <a:pt x="57150" y="704850"/>
                </a:cubicBezTo>
                <a:cubicBezTo>
                  <a:pt x="63500" y="714375"/>
                  <a:pt x="71551" y="722964"/>
                  <a:pt x="76200" y="733425"/>
                </a:cubicBezTo>
                <a:cubicBezTo>
                  <a:pt x="84355" y="751775"/>
                  <a:pt x="88900" y="771525"/>
                  <a:pt x="95250" y="790575"/>
                </a:cubicBezTo>
                <a:cubicBezTo>
                  <a:pt x="98425" y="800100"/>
                  <a:pt x="102340" y="809410"/>
                  <a:pt x="104775" y="819150"/>
                </a:cubicBezTo>
                <a:cubicBezTo>
                  <a:pt x="107950" y="831850"/>
                  <a:pt x="109703" y="844993"/>
                  <a:pt x="114300" y="857250"/>
                </a:cubicBezTo>
                <a:cubicBezTo>
                  <a:pt x="119286" y="870545"/>
                  <a:pt x="127757" y="882299"/>
                  <a:pt x="133350" y="895350"/>
                </a:cubicBezTo>
                <a:cubicBezTo>
                  <a:pt x="137305" y="904578"/>
                  <a:pt x="139350" y="914524"/>
                  <a:pt x="142875" y="923925"/>
                </a:cubicBezTo>
                <a:cubicBezTo>
                  <a:pt x="148878" y="939934"/>
                  <a:pt x="156518" y="955330"/>
                  <a:pt x="161925" y="971550"/>
                </a:cubicBezTo>
                <a:cubicBezTo>
                  <a:pt x="166065" y="983969"/>
                  <a:pt x="166853" y="997393"/>
                  <a:pt x="171450" y="1009650"/>
                </a:cubicBezTo>
                <a:cubicBezTo>
                  <a:pt x="176436" y="1022945"/>
                  <a:pt x="184907" y="1034699"/>
                  <a:pt x="190500" y="1047750"/>
                </a:cubicBezTo>
                <a:cubicBezTo>
                  <a:pt x="194455" y="1056978"/>
                  <a:pt x="196850" y="1066800"/>
                  <a:pt x="200025" y="1076325"/>
                </a:cubicBezTo>
                <a:cubicBezTo>
                  <a:pt x="196850" y="1127125"/>
                  <a:pt x="194260" y="1177965"/>
                  <a:pt x="190500" y="1228725"/>
                </a:cubicBezTo>
                <a:cubicBezTo>
                  <a:pt x="182550" y="1336046"/>
                  <a:pt x="191354" y="1302364"/>
                  <a:pt x="171450" y="1362075"/>
                </a:cubicBezTo>
                <a:cubicBezTo>
                  <a:pt x="177204" y="1402356"/>
                  <a:pt x="177769" y="1454119"/>
                  <a:pt x="209550" y="1485900"/>
                </a:cubicBezTo>
                <a:cubicBezTo>
                  <a:pt x="217645" y="1493995"/>
                  <a:pt x="228600" y="1498600"/>
                  <a:pt x="238125" y="1504950"/>
                </a:cubicBezTo>
                <a:cubicBezTo>
                  <a:pt x="244475" y="1514475"/>
                  <a:pt x="249846" y="1524731"/>
                  <a:pt x="257175" y="1533525"/>
                </a:cubicBezTo>
                <a:cubicBezTo>
                  <a:pt x="285153" y="1567098"/>
                  <a:pt x="303074" y="1573649"/>
                  <a:pt x="342900" y="1600200"/>
                </a:cubicBezTo>
                <a:cubicBezTo>
                  <a:pt x="379829" y="1624819"/>
                  <a:pt x="360615" y="1615630"/>
                  <a:pt x="400050" y="1628775"/>
                </a:cubicBezTo>
                <a:cubicBezTo>
                  <a:pt x="447675" y="1625600"/>
                  <a:pt x="495674" y="1626000"/>
                  <a:pt x="542925" y="1619250"/>
                </a:cubicBezTo>
                <a:cubicBezTo>
                  <a:pt x="562804" y="1616410"/>
                  <a:pt x="580022" y="1601255"/>
                  <a:pt x="600075" y="1600200"/>
                </a:cubicBezTo>
                <a:lnTo>
                  <a:pt x="781050" y="1590675"/>
                </a:lnTo>
                <a:lnTo>
                  <a:pt x="828675" y="1581150"/>
                </a:lnTo>
                <a:cubicBezTo>
                  <a:pt x="847676" y="1577695"/>
                  <a:pt x="866972" y="1575815"/>
                  <a:pt x="885825" y="1571625"/>
                </a:cubicBezTo>
                <a:cubicBezTo>
                  <a:pt x="895626" y="1569447"/>
                  <a:pt x="904875" y="1565275"/>
                  <a:pt x="914400" y="1562100"/>
                </a:cubicBezTo>
                <a:cubicBezTo>
                  <a:pt x="965200" y="1565275"/>
                  <a:pt x="1016077" y="1567398"/>
                  <a:pt x="1066800" y="1571625"/>
                </a:cubicBezTo>
                <a:cubicBezTo>
                  <a:pt x="1092309" y="1573751"/>
                  <a:pt x="1117402" y="1581150"/>
                  <a:pt x="1143000" y="1581150"/>
                </a:cubicBezTo>
                <a:cubicBezTo>
                  <a:pt x="1273214" y="1581150"/>
                  <a:pt x="1403350" y="1574800"/>
                  <a:pt x="1533525" y="1571625"/>
                </a:cubicBezTo>
                <a:cubicBezTo>
                  <a:pt x="1552859" y="1566792"/>
                  <a:pt x="1581069" y="1560774"/>
                  <a:pt x="1600200" y="1552575"/>
                </a:cubicBezTo>
                <a:cubicBezTo>
                  <a:pt x="1613251" y="1546982"/>
                  <a:pt x="1624830" y="1538015"/>
                  <a:pt x="1638300" y="1533525"/>
                </a:cubicBezTo>
                <a:cubicBezTo>
                  <a:pt x="1663138" y="1525246"/>
                  <a:pt x="1689662" y="1522754"/>
                  <a:pt x="1714500" y="1514475"/>
                </a:cubicBezTo>
                <a:lnTo>
                  <a:pt x="1743075" y="1504950"/>
                </a:lnTo>
                <a:cubicBezTo>
                  <a:pt x="1784350" y="1508125"/>
                  <a:pt x="1825787" y="1509638"/>
                  <a:pt x="1866900" y="1514475"/>
                </a:cubicBezTo>
                <a:cubicBezTo>
                  <a:pt x="1900554" y="1518434"/>
                  <a:pt x="1903462" y="1525997"/>
                  <a:pt x="1933575" y="1533525"/>
                </a:cubicBezTo>
                <a:cubicBezTo>
                  <a:pt x="1949281" y="1537452"/>
                  <a:pt x="1965103" y="1541325"/>
                  <a:pt x="1981200" y="1543050"/>
                </a:cubicBezTo>
                <a:cubicBezTo>
                  <a:pt x="2054083" y="1550859"/>
                  <a:pt x="2127242" y="1555840"/>
                  <a:pt x="2200275" y="1562100"/>
                </a:cubicBezTo>
                <a:lnTo>
                  <a:pt x="2314575" y="1571625"/>
                </a:lnTo>
                <a:cubicBezTo>
                  <a:pt x="2365375" y="1568450"/>
                  <a:pt x="2416356" y="1567428"/>
                  <a:pt x="2466975" y="1562100"/>
                </a:cubicBezTo>
                <a:cubicBezTo>
                  <a:pt x="2476960" y="1561049"/>
                  <a:pt x="2486773" y="1557451"/>
                  <a:pt x="2495550" y="1552575"/>
                </a:cubicBezTo>
                <a:cubicBezTo>
                  <a:pt x="2515564" y="1541456"/>
                  <a:pt x="2552700" y="1514475"/>
                  <a:pt x="2552700" y="1514475"/>
                </a:cubicBezTo>
                <a:cubicBezTo>
                  <a:pt x="2559050" y="1504950"/>
                  <a:pt x="2564421" y="1494694"/>
                  <a:pt x="2571750" y="1485900"/>
                </a:cubicBezTo>
                <a:cubicBezTo>
                  <a:pt x="2607568" y="1442918"/>
                  <a:pt x="2593576" y="1473898"/>
                  <a:pt x="2619375" y="1428750"/>
                </a:cubicBezTo>
                <a:cubicBezTo>
                  <a:pt x="2626420" y="1416422"/>
                  <a:pt x="2632832" y="1403701"/>
                  <a:pt x="2638425" y="1390650"/>
                </a:cubicBezTo>
                <a:cubicBezTo>
                  <a:pt x="2642380" y="1381422"/>
                  <a:pt x="2643460" y="1371055"/>
                  <a:pt x="2647950" y="1362075"/>
                </a:cubicBezTo>
                <a:cubicBezTo>
                  <a:pt x="2653070" y="1351836"/>
                  <a:pt x="2659395" y="1342056"/>
                  <a:pt x="2667000" y="1333500"/>
                </a:cubicBezTo>
                <a:cubicBezTo>
                  <a:pt x="2684898" y="1313364"/>
                  <a:pt x="2724150" y="1276350"/>
                  <a:pt x="2724150" y="1276350"/>
                </a:cubicBezTo>
                <a:cubicBezTo>
                  <a:pt x="2727325" y="1266825"/>
                  <a:pt x="2729185" y="1256755"/>
                  <a:pt x="2733675" y="1247775"/>
                </a:cubicBezTo>
                <a:cubicBezTo>
                  <a:pt x="2738795" y="1237536"/>
                  <a:pt x="2748076" y="1229661"/>
                  <a:pt x="2752725" y="1219200"/>
                </a:cubicBezTo>
                <a:cubicBezTo>
                  <a:pt x="2760880" y="1200850"/>
                  <a:pt x="2765425" y="1181100"/>
                  <a:pt x="2771775" y="1162050"/>
                </a:cubicBezTo>
                <a:lnTo>
                  <a:pt x="2781300" y="1133475"/>
                </a:lnTo>
                <a:cubicBezTo>
                  <a:pt x="2778125" y="1060450"/>
                  <a:pt x="2779296" y="987106"/>
                  <a:pt x="2771775" y="914400"/>
                </a:cubicBezTo>
                <a:lnTo>
                  <a:pt x="2743200" y="828675"/>
                </a:lnTo>
                <a:lnTo>
                  <a:pt x="2733675" y="800100"/>
                </a:lnTo>
                <a:cubicBezTo>
                  <a:pt x="2736850" y="777875"/>
                  <a:pt x="2738152" y="755301"/>
                  <a:pt x="2743200" y="733425"/>
                </a:cubicBezTo>
                <a:cubicBezTo>
                  <a:pt x="2747715" y="713859"/>
                  <a:pt x="2762250" y="676275"/>
                  <a:pt x="2762250" y="676275"/>
                </a:cubicBezTo>
                <a:cubicBezTo>
                  <a:pt x="2759075" y="593725"/>
                  <a:pt x="2758409" y="511040"/>
                  <a:pt x="2752725" y="428625"/>
                </a:cubicBezTo>
                <a:cubicBezTo>
                  <a:pt x="2752034" y="418609"/>
                  <a:pt x="2745958" y="409704"/>
                  <a:pt x="2743200" y="400050"/>
                </a:cubicBezTo>
                <a:cubicBezTo>
                  <a:pt x="2739604" y="387463"/>
                  <a:pt x="2737437" y="374489"/>
                  <a:pt x="2733675" y="361950"/>
                </a:cubicBezTo>
                <a:cubicBezTo>
                  <a:pt x="2727905" y="342716"/>
                  <a:pt x="2719495" y="324281"/>
                  <a:pt x="2714625" y="304800"/>
                </a:cubicBezTo>
                <a:cubicBezTo>
                  <a:pt x="2705596" y="268684"/>
                  <a:pt x="2704503" y="228003"/>
                  <a:pt x="2676525" y="200025"/>
                </a:cubicBezTo>
                <a:cubicBezTo>
                  <a:pt x="2668430" y="191930"/>
                  <a:pt x="2657475" y="187325"/>
                  <a:pt x="2647950" y="180975"/>
                </a:cubicBezTo>
                <a:cubicBezTo>
                  <a:pt x="2641600" y="171450"/>
                  <a:pt x="2636229" y="161194"/>
                  <a:pt x="2628900" y="152400"/>
                </a:cubicBezTo>
                <a:cubicBezTo>
                  <a:pt x="2610991" y="130909"/>
                  <a:pt x="2595590" y="118398"/>
                  <a:pt x="2571750" y="104775"/>
                </a:cubicBezTo>
                <a:cubicBezTo>
                  <a:pt x="2559422" y="97730"/>
                  <a:pt x="2545204" y="93978"/>
                  <a:pt x="2533650" y="85725"/>
                </a:cubicBezTo>
                <a:cubicBezTo>
                  <a:pt x="2522689" y="77895"/>
                  <a:pt x="2516283" y="64622"/>
                  <a:pt x="2505075" y="57150"/>
                </a:cubicBezTo>
                <a:cubicBezTo>
                  <a:pt x="2496721" y="51581"/>
                  <a:pt x="2485901" y="51150"/>
                  <a:pt x="2476500" y="47625"/>
                </a:cubicBezTo>
                <a:cubicBezTo>
                  <a:pt x="2460491" y="41622"/>
                  <a:pt x="2445095" y="33982"/>
                  <a:pt x="2428875" y="28575"/>
                </a:cubicBezTo>
                <a:cubicBezTo>
                  <a:pt x="2416456" y="24435"/>
                  <a:pt x="2403575" y="21793"/>
                  <a:pt x="2390775" y="19050"/>
                </a:cubicBezTo>
                <a:cubicBezTo>
                  <a:pt x="2359115" y="12266"/>
                  <a:pt x="2295525" y="0"/>
                  <a:pt x="2295525" y="0"/>
                </a:cubicBezTo>
                <a:cubicBezTo>
                  <a:pt x="2263775" y="3175"/>
                  <a:pt x="2231903" y="5308"/>
                  <a:pt x="2200275" y="9525"/>
                </a:cubicBezTo>
                <a:cubicBezTo>
                  <a:pt x="2157653" y="15208"/>
                  <a:pt x="2118746" y="29641"/>
                  <a:pt x="2076450" y="38100"/>
                </a:cubicBezTo>
                <a:cubicBezTo>
                  <a:pt x="2060575" y="41275"/>
                  <a:pt x="2044531" y="43698"/>
                  <a:pt x="2028825" y="47625"/>
                </a:cubicBezTo>
                <a:cubicBezTo>
                  <a:pt x="2019085" y="50060"/>
                  <a:pt x="2009990" y="54715"/>
                  <a:pt x="2000250" y="57150"/>
                </a:cubicBezTo>
                <a:cubicBezTo>
                  <a:pt x="1978513" y="62584"/>
                  <a:pt x="1945823" y="65314"/>
                  <a:pt x="1924050" y="76200"/>
                </a:cubicBezTo>
                <a:cubicBezTo>
                  <a:pt x="1913811" y="81320"/>
                  <a:pt x="1905997" y="90741"/>
                  <a:pt x="1895475" y="95250"/>
                </a:cubicBezTo>
                <a:cubicBezTo>
                  <a:pt x="1883443" y="100407"/>
                  <a:pt x="1869632" y="100178"/>
                  <a:pt x="1857375" y="104775"/>
                </a:cubicBezTo>
                <a:cubicBezTo>
                  <a:pt x="1844080" y="109761"/>
                  <a:pt x="1832458" y="118552"/>
                  <a:pt x="1819275" y="123825"/>
                </a:cubicBezTo>
                <a:cubicBezTo>
                  <a:pt x="1800631" y="131283"/>
                  <a:pt x="1781175" y="136525"/>
                  <a:pt x="1762125" y="142875"/>
                </a:cubicBezTo>
                <a:cubicBezTo>
                  <a:pt x="1752600" y="146050"/>
                  <a:pt x="1741904" y="146831"/>
                  <a:pt x="1733550" y="152400"/>
                </a:cubicBezTo>
                <a:lnTo>
                  <a:pt x="1704975" y="171450"/>
                </a:lnTo>
                <a:cubicBezTo>
                  <a:pt x="1660525" y="168275"/>
                  <a:pt x="1615883" y="167132"/>
                  <a:pt x="1571625" y="161925"/>
                </a:cubicBezTo>
                <a:cubicBezTo>
                  <a:pt x="1561654" y="160752"/>
                  <a:pt x="1553090" y="152400"/>
                  <a:pt x="1543050" y="152400"/>
                </a:cubicBezTo>
                <a:cubicBezTo>
                  <a:pt x="1498487" y="152400"/>
                  <a:pt x="1454263" y="161925"/>
                  <a:pt x="1409700" y="1619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20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A6A9074-721D-497F-B99B-54800640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991D25-A5EA-4925-A93C-FAD6E9C568A9}"/>
              </a:ext>
            </a:extLst>
          </p:cNvPr>
          <p:cNvSpPr txBox="1"/>
          <p:nvPr/>
        </p:nvSpPr>
        <p:spPr>
          <a:xfrm>
            <a:off x="1537789" y="5504483"/>
            <a:ext cx="9349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FF0000"/>
                </a:solidFill>
              </a:rPr>
              <a:t>Oglej si filmček in reši naloge pod svinčnikom.</a:t>
            </a:r>
          </a:p>
        </p:txBody>
      </p:sp>
      <p:sp>
        <p:nvSpPr>
          <p:cNvPr id="4" name="Prostoročno: oblika 3">
            <a:extLst>
              <a:ext uri="{FF2B5EF4-FFF2-40B4-BE49-F238E27FC236}">
                <a16:creationId xmlns:a16="http://schemas.microsoft.com/office/drawing/2014/main" id="{E79D22B2-835D-4BA1-94E2-15951C3513AC}"/>
              </a:ext>
            </a:extLst>
          </p:cNvPr>
          <p:cNvSpPr/>
          <p:nvPr/>
        </p:nvSpPr>
        <p:spPr>
          <a:xfrm>
            <a:off x="2651760" y="4753913"/>
            <a:ext cx="1908810" cy="892507"/>
          </a:xfrm>
          <a:custGeom>
            <a:avLst/>
            <a:gdLst>
              <a:gd name="connsiteX0" fmla="*/ 1524000 w 2781300"/>
              <a:gd name="connsiteY0" fmla="*/ 161925 h 1628775"/>
              <a:gd name="connsiteX1" fmla="*/ 1390650 w 2781300"/>
              <a:gd name="connsiteY1" fmla="*/ 133350 h 1628775"/>
              <a:gd name="connsiteX2" fmla="*/ 1362075 w 2781300"/>
              <a:gd name="connsiteY2" fmla="*/ 123825 h 1628775"/>
              <a:gd name="connsiteX3" fmla="*/ 1333500 w 2781300"/>
              <a:gd name="connsiteY3" fmla="*/ 104775 h 1628775"/>
              <a:gd name="connsiteX4" fmla="*/ 1247775 w 2781300"/>
              <a:gd name="connsiteY4" fmla="*/ 76200 h 1628775"/>
              <a:gd name="connsiteX5" fmla="*/ 1219200 w 2781300"/>
              <a:gd name="connsiteY5" fmla="*/ 66675 h 1628775"/>
              <a:gd name="connsiteX6" fmla="*/ 933450 w 2781300"/>
              <a:gd name="connsiteY6" fmla="*/ 66675 h 1628775"/>
              <a:gd name="connsiteX7" fmla="*/ 904875 w 2781300"/>
              <a:gd name="connsiteY7" fmla="*/ 57150 h 1628775"/>
              <a:gd name="connsiteX8" fmla="*/ 657225 w 2781300"/>
              <a:gd name="connsiteY8" fmla="*/ 66675 h 1628775"/>
              <a:gd name="connsiteX9" fmla="*/ 628650 w 2781300"/>
              <a:gd name="connsiteY9" fmla="*/ 76200 h 1628775"/>
              <a:gd name="connsiteX10" fmla="*/ 552450 w 2781300"/>
              <a:gd name="connsiteY10" fmla="*/ 104775 h 1628775"/>
              <a:gd name="connsiteX11" fmla="*/ 514350 w 2781300"/>
              <a:gd name="connsiteY11" fmla="*/ 114300 h 1628775"/>
              <a:gd name="connsiteX12" fmla="*/ 485775 w 2781300"/>
              <a:gd name="connsiteY12" fmla="*/ 123825 h 1628775"/>
              <a:gd name="connsiteX13" fmla="*/ 428625 w 2781300"/>
              <a:gd name="connsiteY13" fmla="*/ 133350 h 1628775"/>
              <a:gd name="connsiteX14" fmla="*/ 390525 w 2781300"/>
              <a:gd name="connsiteY14" fmla="*/ 142875 h 1628775"/>
              <a:gd name="connsiteX15" fmla="*/ 295275 w 2781300"/>
              <a:gd name="connsiteY15" fmla="*/ 161925 h 1628775"/>
              <a:gd name="connsiteX16" fmla="*/ 238125 w 2781300"/>
              <a:gd name="connsiteY16" fmla="*/ 190500 h 1628775"/>
              <a:gd name="connsiteX17" fmla="*/ 200025 w 2781300"/>
              <a:gd name="connsiteY17" fmla="*/ 200025 h 1628775"/>
              <a:gd name="connsiteX18" fmla="*/ 152400 w 2781300"/>
              <a:gd name="connsiteY18" fmla="*/ 247650 h 1628775"/>
              <a:gd name="connsiteX19" fmla="*/ 95250 w 2781300"/>
              <a:gd name="connsiteY19" fmla="*/ 304800 h 1628775"/>
              <a:gd name="connsiteX20" fmla="*/ 38100 w 2781300"/>
              <a:gd name="connsiteY20" fmla="*/ 361950 h 1628775"/>
              <a:gd name="connsiteX21" fmla="*/ 28575 w 2781300"/>
              <a:gd name="connsiteY21" fmla="*/ 390525 h 1628775"/>
              <a:gd name="connsiteX22" fmla="*/ 9525 w 2781300"/>
              <a:gd name="connsiteY22" fmla="*/ 419100 h 1628775"/>
              <a:gd name="connsiteX23" fmla="*/ 0 w 2781300"/>
              <a:gd name="connsiteY23" fmla="*/ 457200 h 1628775"/>
              <a:gd name="connsiteX24" fmla="*/ 9525 w 2781300"/>
              <a:gd name="connsiteY24" fmla="*/ 552450 h 1628775"/>
              <a:gd name="connsiteX25" fmla="*/ 38100 w 2781300"/>
              <a:gd name="connsiteY25" fmla="*/ 647700 h 1628775"/>
              <a:gd name="connsiteX26" fmla="*/ 47625 w 2781300"/>
              <a:gd name="connsiteY26" fmla="*/ 676275 h 1628775"/>
              <a:gd name="connsiteX27" fmla="*/ 57150 w 2781300"/>
              <a:gd name="connsiteY27" fmla="*/ 704850 h 1628775"/>
              <a:gd name="connsiteX28" fmla="*/ 76200 w 2781300"/>
              <a:gd name="connsiteY28" fmla="*/ 733425 h 1628775"/>
              <a:gd name="connsiteX29" fmla="*/ 95250 w 2781300"/>
              <a:gd name="connsiteY29" fmla="*/ 790575 h 1628775"/>
              <a:gd name="connsiteX30" fmla="*/ 104775 w 2781300"/>
              <a:gd name="connsiteY30" fmla="*/ 819150 h 1628775"/>
              <a:gd name="connsiteX31" fmla="*/ 114300 w 2781300"/>
              <a:gd name="connsiteY31" fmla="*/ 857250 h 1628775"/>
              <a:gd name="connsiteX32" fmla="*/ 133350 w 2781300"/>
              <a:gd name="connsiteY32" fmla="*/ 895350 h 1628775"/>
              <a:gd name="connsiteX33" fmla="*/ 142875 w 2781300"/>
              <a:gd name="connsiteY33" fmla="*/ 923925 h 1628775"/>
              <a:gd name="connsiteX34" fmla="*/ 161925 w 2781300"/>
              <a:gd name="connsiteY34" fmla="*/ 971550 h 1628775"/>
              <a:gd name="connsiteX35" fmla="*/ 171450 w 2781300"/>
              <a:gd name="connsiteY35" fmla="*/ 1009650 h 1628775"/>
              <a:gd name="connsiteX36" fmla="*/ 190500 w 2781300"/>
              <a:gd name="connsiteY36" fmla="*/ 1047750 h 1628775"/>
              <a:gd name="connsiteX37" fmla="*/ 200025 w 2781300"/>
              <a:gd name="connsiteY37" fmla="*/ 1076325 h 1628775"/>
              <a:gd name="connsiteX38" fmla="*/ 190500 w 2781300"/>
              <a:gd name="connsiteY38" fmla="*/ 1228725 h 1628775"/>
              <a:gd name="connsiteX39" fmla="*/ 171450 w 2781300"/>
              <a:gd name="connsiteY39" fmla="*/ 1362075 h 1628775"/>
              <a:gd name="connsiteX40" fmla="*/ 209550 w 2781300"/>
              <a:gd name="connsiteY40" fmla="*/ 1485900 h 1628775"/>
              <a:gd name="connsiteX41" fmla="*/ 238125 w 2781300"/>
              <a:gd name="connsiteY41" fmla="*/ 1504950 h 1628775"/>
              <a:gd name="connsiteX42" fmla="*/ 257175 w 2781300"/>
              <a:gd name="connsiteY42" fmla="*/ 1533525 h 1628775"/>
              <a:gd name="connsiteX43" fmla="*/ 342900 w 2781300"/>
              <a:gd name="connsiteY43" fmla="*/ 1600200 h 1628775"/>
              <a:gd name="connsiteX44" fmla="*/ 400050 w 2781300"/>
              <a:gd name="connsiteY44" fmla="*/ 1628775 h 1628775"/>
              <a:gd name="connsiteX45" fmla="*/ 542925 w 2781300"/>
              <a:gd name="connsiteY45" fmla="*/ 1619250 h 1628775"/>
              <a:gd name="connsiteX46" fmla="*/ 600075 w 2781300"/>
              <a:gd name="connsiteY46" fmla="*/ 1600200 h 1628775"/>
              <a:gd name="connsiteX47" fmla="*/ 781050 w 2781300"/>
              <a:gd name="connsiteY47" fmla="*/ 1590675 h 1628775"/>
              <a:gd name="connsiteX48" fmla="*/ 828675 w 2781300"/>
              <a:gd name="connsiteY48" fmla="*/ 1581150 h 1628775"/>
              <a:gd name="connsiteX49" fmla="*/ 885825 w 2781300"/>
              <a:gd name="connsiteY49" fmla="*/ 1571625 h 1628775"/>
              <a:gd name="connsiteX50" fmla="*/ 914400 w 2781300"/>
              <a:gd name="connsiteY50" fmla="*/ 1562100 h 1628775"/>
              <a:gd name="connsiteX51" fmla="*/ 1066800 w 2781300"/>
              <a:gd name="connsiteY51" fmla="*/ 1571625 h 1628775"/>
              <a:gd name="connsiteX52" fmla="*/ 1143000 w 2781300"/>
              <a:gd name="connsiteY52" fmla="*/ 1581150 h 1628775"/>
              <a:gd name="connsiteX53" fmla="*/ 1533525 w 2781300"/>
              <a:gd name="connsiteY53" fmla="*/ 1571625 h 1628775"/>
              <a:gd name="connsiteX54" fmla="*/ 1600200 w 2781300"/>
              <a:gd name="connsiteY54" fmla="*/ 1552575 h 1628775"/>
              <a:gd name="connsiteX55" fmla="*/ 1638300 w 2781300"/>
              <a:gd name="connsiteY55" fmla="*/ 1533525 h 1628775"/>
              <a:gd name="connsiteX56" fmla="*/ 1714500 w 2781300"/>
              <a:gd name="connsiteY56" fmla="*/ 1514475 h 1628775"/>
              <a:gd name="connsiteX57" fmla="*/ 1743075 w 2781300"/>
              <a:gd name="connsiteY57" fmla="*/ 1504950 h 1628775"/>
              <a:gd name="connsiteX58" fmla="*/ 1866900 w 2781300"/>
              <a:gd name="connsiteY58" fmla="*/ 1514475 h 1628775"/>
              <a:gd name="connsiteX59" fmla="*/ 1933575 w 2781300"/>
              <a:gd name="connsiteY59" fmla="*/ 1533525 h 1628775"/>
              <a:gd name="connsiteX60" fmla="*/ 1981200 w 2781300"/>
              <a:gd name="connsiteY60" fmla="*/ 1543050 h 1628775"/>
              <a:gd name="connsiteX61" fmla="*/ 2200275 w 2781300"/>
              <a:gd name="connsiteY61" fmla="*/ 1562100 h 1628775"/>
              <a:gd name="connsiteX62" fmla="*/ 2314575 w 2781300"/>
              <a:gd name="connsiteY62" fmla="*/ 1571625 h 1628775"/>
              <a:gd name="connsiteX63" fmla="*/ 2466975 w 2781300"/>
              <a:gd name="connsiteY63" fmla="*/ 1562100 h 1628775"/>
              <a:gd name="connsiteX64" fmla="*/ 2495550 w 2781300"/>
              <a:gd name="connsiteY64" fmla="*/ 1552575 h 1628775"/>
              <a:gd name="connsiteX65" fmla="*/ 2552700 w 2781300"/>
              <a:gd name="connsiteY65" fmla="*/ 1514475 h 1628775"/>
              <a:gd name="connsiteX66" fmla="*/ 2571750 w 2781300"/>
              <a:gd name="connsiteY66" fmla="*/ 1485900 h 1628775"/>
              <a:gd name="connsiteX67" fmla="*/ 2619375 w 2781300"/>
              <a:gd name="connsiteY67" fmla="*/ 1428750 h 1628775"/>
              <a:gd name="connsiteX68" fmla="*/ 2638425 w 2781300"/>
              <a:gd name="connsiteY68" fmla="*/ 1390650 h 1628775"/>
              <a:gd name="connsiteX69" fmla="*/ 2647950 w 2781300"/>
              <a:gd name="connsiteY69" fmla="*/ 1362075 h 1628775"/>
              <a:gd name="connsiteX70" fmla="*/ 2667000 w 2781300"/>
              <a:gd name="connsiteY70" fmla="*/ 1333500 h 1628775"/>
              <a:gd name="connsiteX71" fmla="*/ 2724150 w 2781300"/>
              <a:gd name="connsiteY71" fmla="*/ 1276350 h 1628775"/>
              <a:gd name="connsiteX72" fmla="*/ 2733675 w 2781300"/>
              <a:gd name="connsiteY72" fmla="*/ 1247775 h 1628775"/>
              <a:gd name="connsiteX73" fmla="*/ 2752725 w 2781300"/>
              <a:gd name="connsiteY73" fmla="*/ 1219200 h 1628775"/>
              <a:gd name="connsiteX74" fmla="*/ 2771775 w 2781300"/>
              <a:gd name="connsiteY74" fmla="*/ 1162050 h 1628775"/>
              <a:gd name="connsiteX75" fmla="*/ 2781300 w 2781300"/>
              <a:gd name="connsiteY75" fmla="*/ 1133475 h 1628775"/>
              <a:gd name="connsiteX76" fmla="*/ 2771775 w 2781300"/>
              <a:gd name="connsiteY76" fmla="*/ 914400 h 1628775"/>
              <a:gd name="connsiteX77" fmla="*/ 2743200 w 2781300"/>
              <a:gd name="connsiteY77" fmla="*/ 828675 h 1628775"/>
              <a:gd name="connsiteX78" fmla="*/ 2733675 w 2781300"/>
              <a:gd name="connsiteY78" fmla="*/ 800100 h 1628775"/>
              <a:gd name="connsiteX79" fmla="*/ 2743200 w 2781300"/>
              <a:gd name="connsiteY79" fmla="*/ 733425 h 1628775"/>
              <a:gd name="connsiteX80" fmla="*/ 2762250 w 2781300"/>
              <a:gd name="connsiteY80" fmla="*/ 676275 h 1628775"/>
              <a:gd name="connsiteX81" fmla="*/ 2752725 w 2781300"/>
              <a:gd name="connsiteY81" fmla="*/ 428625 h 1628775"/>
              <a:gd name="connsiteX82" fmla="*/ 2743200 w 2781300"/>
              <a:gd name="connsiteY82" fmla="*/ 400050 h 1628775"/>
              <a:gd name="connsiteX83" fmla="*/ 2733675 w 2781300"/>
              <a:gd name="connsiteY83" fmla="*/ 361950 h 1628775"/>
              <a:gd name="connsiteX84" fmla="*/ 2714625 w 2781300"/>
              <a:gd name="connsiteY84" fmla="*/ 304800 h 1628775"/>
              <a:gd name="connsiteX85" fmla="*/ 2676525 w 2781300"/>
              <a:gd name="connsiteY85" fmla="*/ 200025 h 1628775"/>
              <a:gd name="connsiteX86" fmla="*/ 2647950 w 2781300"/>
              <a:gd name="connsiteY86" fmla="*/ 180975 h 1628775"/>
              <a:gd name="connsiteX87" fmla="*/ 2628900 w 2781300"/>
              <a:gd name="connsiteY87" fmla="*/ 152400 h 1628775"/>
              <a:gd name="connsiteX88" fmla="*/ 2571750 w 2781300"/>
              <a:gd name="connsiteY88" fmla="*/ 104775 h 1628775"/>
              <a:gd name="connsiteX89" fmla="*/ 2533650 w 2781300"/>
              <a:gd name="connsiteY89" fmla="*/ 85725 h 1628775"/>
              <a:gd name="connsiteX90" fmla="*/ 2505075 w 2781300"/>
              <a:gd name="connsiteY90" fmla="*/ 57150 h 1628775"/>
              <a:gd name="connsiteX91" fmla="*/ 2476500 w 2781300"/>
              <a:gd name="connsiteY91" fmla="*/ 47625 h 1628775"/>
              <a:gd name="connsiteX92" fmla="*/ 2428875 w 2781300"/>
              <a:gd name="connsiteY92" fmla="*/ 28575 h 1628775"/>
              <a:gd name="connsiteX93" fmla="*/ 2390775 w 2781300"/>
              <a:gd name="connsiteY93" fmla="*/ 19050 h 1628775"/>
              <a:gd name="connsiteX94" fmla="*/ 2295525 w 2781300"/>
              <a:gd name="connsiteY94" fmla="*/ 0 h 1628775"/>
              <a:gd name="connsiteX95" fmla="*/ 2200275 w 2781300"/>
              <a:gd name="connsiteY95" fmla="*/ 9525 h 1628775"/>
              <a:gd name="connsiteX96" fmla="*/ 2076450 w 2781300"/>
              <a:gd name="connsiteY96" fmla="*/ 38100 h 1628775"/>
              <a:gd name="connsiteX97" fmla="*/ 2028825 w 2781300"/>
              <a:gd name="connsiteY97" fmla="*/ 47625 h 1628775"/>
              <a:gd name="connsiteX98" fmla="*/ 2000250 w 2781300"/>
              <a:gd name="connsiteY98" fmla="*/ 57150 h 1628775"/>
              <a:gd name="connsiteX99" fmla="*/ 1924050 w 2781300"/>
              <a:gd name="connsiteY99" fmla="*/ 76200 h 1628775"/>
              <a:gd name="connsiteX100" fmla="*/ 1895475 w 2781300"/>
              <a:gd name="connsiteY100" fmla="*/ 95250 h 1628775"/>
              <a:gd name="connsiteX101" fmla="*/ 1857375 w 2781300"/>
              <a:gd name="connsiteY101" fmla="*/ 104775 h 1628775"/>
              <a:gd name="connsiteX102" fmla="*/ 1819275 w 2781300"/>
              <a:gd name="connsiteY102" fmla="*/ 123825 h 1628775"/>
              <a:gd name="connsiteX103" fmla="*/ 1762125 w 2781300"/>
              <a:gd name="connsiteY103" fmla="*/ 142875 h 1628775"/>
              <a:gd name="connsiteX104" fmla="*/ 1733550 w 2781300"/>
              <a:gd name="connsiteY104" fmla="*/ 152400 h 1628775"/>
              <a:gd name="connsiteX105" fmla="*/ 1704975 w 2781300"/>
              <a:gd name="connsiteY105" fmla="*/ 171450 h 1628775"/>
              <a:gd name="connsiteX106" fmla="*/ 1571625 w 2781300"/>
              <a:gd name="connsiteY106" fmla="*/ 161925 h 1628775"/>
              <a:gd name="connsiteX107" fmla="*/ 1543050 w 2781300"/>
              <a:gd name="connsiteY107" fmla="*/ 152400 h 1628775"/>
              <a:gd name="connsiteX108" fmla="*/ 1409700 w 2781300"/>
              <a:gd name="connsiteY108" fmla="*/ 161925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781300" h="1628775">
                <a:moveTo>
                  <a:pt x="1524000" y="161925"/>
                </a:moveTo>
                <a:cubicBezTo>
                  <a:pt x="1427875" y="149909"/>
                  <a:pt x="1472084" y="160495"/>
                  <a:pt x="1390650" y="133350"/>
                </a:cubicBezTo>
                <a:cubicBezTo>
                  <a:pt x="1381125" y="130175"/>
                  <a:pt x="1370429" y="129394"/>
                  <a:pt x="1362075" y="123825"/>
                </a:cubicBezTo>
                <a:cubicBezTo>
                  <a:pt x="1352550" y="117475"/>
                  <a:pt x="1343961" y="109424"/>
                  <a:pt x="1333500" y="104775"/>
                </a:cubicBezTo>
                <a:lnTo>
                  <a:pt x="1247775" y="76200"/>
                </a:lnTo>
                <a:lnTo>
                  <a:pt x="1219200" y="66675"/>
                </a:lnTo>
                <a:cubicBezTo>
                  <a:pt x="1082747" y="80320"/>
                  <a:pt x="1111862" y="82189"/>
                  <a:pt x="933450" y="66675"/>
                </a:cubicBezTo>
                <a:cubicBezTo>
                  <a:pt x="923448" y="65805"/>
                  <a:pt x="914400" y="60325"/>
                  <a:pt x="904875" y="57150"/>
                </a:cubicBezTo>
                <a:cubicBezTo>
                  <a:pt x="822325" y="60325"/>
                  <a:pt x="739640" y="60991"/>
                  <a:pt x="657225" y="66675"/>
                </a:cubicBezTo>
                <a:cubicBezTo>
                  <a:pt x="647209" y="67366"/>
                  <a:pt x="638304" y="73442"/>
                  <a:pt x="628650" y="76200"/>
                </a:cubicBezTo>
                <a:cubicBezTo>
                  <a:pt x="491735" y="115319"/>
                  <a:pt x="694498" y="51507"/>
                  <a:pt x="552450" y="104775"/>
                </a:cubicBezTo>
                <a:cubicBezTo>
                  <a:pt x="540193" y="109372"/>
                  <a:pt x="526937" y="110704"/>
                  <a:pt x="514350" y="114300"/>
                </a:cubicBezTo>
                <a:cubicBezTo>
                  <a:pt x="504696" y="117058"/>
                  <a:pt x="495576" y="121647"/>
                  <a:pt x="485775" y="123825"/>
                </a:cubicBezTo>
                <a:cubicBezTo>
                  <a:pt x="466922" y="128015"/>
                  <a:pt x="447563" y="129562"/>
                  <a:pt x="428625" y="133350"/>
                </a:cubicBezTo>
                <a:cubicBezTo>
                  <a:pt x="415788" y="135917"/>
                  <a:pt x="403325" y="140132"/>
                  <a:pt x="390525" y="142875"/>
                </a:cubicBezTo>
                <a:cubicBezTo>
                  <a:pt x="358865" y="149659"/>
                  <a:pt x="325992" y="151686"/>
                  <a:pt x="295275" y="161925"/>
                </a:cubicBezTo>
                <a:cubicBezTo>
                  <a:pt x="174868" y="202061"/>
                  <a:pt x="367376" y="135107"/>
                  <a:pt x="238125" y="190500"/>
                </a:cubicBezTo>
                <a:cubicBezTo>
                  <a:pt x="226093" y="195657"/>
                  <a:pt x="212725" y="196850"/>
                  <a:pt x="200025" y="200025"/>
                </a:cubicBezTo>
                <a:cubicBezTo>
                  <a:pt x="141143" y="239280"/>
                  <a:pt x="198582" y="195695"/>
                  <a:pt x="152400" y="247650"/>
                </a:cubicBezTo>
                <a:cubicBezTo>
                  <a:pt x="134502" y="267786"/>
                  <a:pt x="111414" y="283247"/>
                  <a:pt x="95250" y="304800"/>
                </a:cubicBezTo>
                <a:cubicBezTo>
                  <a:pt x="59806" y="352058"/>
                  <a:pt x="79884" y="334094"/>
                  <a:pt x="38100" y="361950"/>
                </a:cubicBezTo>
                <a:cubicBezTo>
                  <a:pt x="34925" y="371475"/>
                  <a:pt x="33065" y="381545"/>
                  <a:pt x="28575" y="390525"/>
                </a:cubicBezTo>
                <a:cubicBezTo>
                  <a:pt x="23455" y="400764"/>
                  <a:pt x="14034" y="408578"/>
                  <a:pt x="9525" y="419100"/>
                </a:cubicBezTo>
                <a:cubicBezTo>
                  <a:pt x="4368" y="431132"/>
                  <a:pt x="3175" y="444500"/>
                  <a:pt x="0" y="457200"/>
                </a:cubicBezTo>
                <a:cubicBezTo>
                  <a:pt x="3175" y="488950"/>
                  <a:pt x="5012" y="520862"/>
                  <a:pt x="9525" y="552450"/>
                </a:cubicBezTo>
                <a:cubicBezTo>
                  <a:pt x="13124" y="577642"/>
                  <a:pt x="31471" y="627814"/>
                  <a:pt x="38100" y="647700"/>
                </a:cubicBezTo>
                <a:lnTo>
                  <a:pt x="47625" y="676275"/>
                </a:lnTo>
                <a:cubicBezTo>
                  <a:pt x="50800" y="685800"/>
                  <a:pt x="51581" y="696496"/>
                  <a:pt x="57150" y="704850"/>
                </a:cubicBezTo>
                <a:cubicBezTo>
                  <a:pt x="63500" y="714375"/>
                  <a:pt x="71551" y="722964"/>
                  <a:pt x="76200" y="733425"/>
                </a:cubicBezTo>
                <a:cubicBezTo>
                  <a:pt x="84355" y="751775"/>
                  <a:pt x="88900" y="771525"/>
                  <a:pt x="95250" y="790575"/>
                </a:cubicBezTo>
                <a:cubicBezTo>
                  <a:pt x="98425" y="800100"/>
                  <a:pt x="102340" y="809410"/>
                  <a:pt x="104775" y="819150"/>
                </a:cubicBezTo>
                <a:cubicBezTo>
                  <a:pt x="107950" y="831850"/>
                  <a:pt x="109703" y="844993"/>
                  <a:pt x="114300" y="857250"/>
                </a:cubicBezTo>
                <a:cubicBezTo>
                  <a:pt x="119286" y="870545"/>
                  <a:pt x="127757" y="882299"/>
                  <a:pt x="133350" y="895350"/>
                </a:cubicBezTo>
                <a:cubicBezTo>
                  <a:pt x="137305" y="904578"/>
                  <a:pt x="139350" y="914524"/>
                  <a:pt x="142875" y="923925"/>
                </a:cubicBezTo>
                <a:cubicBezTo>
                  <a:pt x="148878" y="939934"/>
                  <a:pt x="156518" y="955330"/>
                  <a:pt x="161925" y="971550"/>
                </a:cubicBezTo>
                <a:cubicBezTo>
                  <a:pt x="166065" y="983969"/>
                  <a:pt x="166853" y="997393"/>
                  <a:pt x="171450" y="1009650"/>
                </a:cubicBezTo>
                <a:cubicBezTo>
                  <a:pt x="176436" y="1022945"/>
                  <a:pt x="184907" y="1034699"/>
                  <a:pt x="190500" y="1047750"/>
                </a:cubicBezTo>
                <a:cubicBezTo>
                  <a:pt x="194455" y="1056978"/>
                  <a:pt x="196850" y="1066800"/>
                  <a:pt x="200025" y="1076325"/>
                </a:cubicBezTo>
                <a:cubicBezTo>
                  <a:pt x="196850" y="1127125"/>
                  <a:pt x="194260" y="1177965"/>
                  <a:pt x="190500" y="1228725"/>
                </a:cubicBezTo>
                <a:cubicBezTo>
                  <a:pt x="182550" y="1336046"/>
                  <a:pt x="191354" y="1302364"/>
                  <a:pt x="171450" y="1362075"/>
                </a:cubicBezTo>
                <a:cubicBezTo>
                  <a:pt x="177204" y="1402356"/>
                  <a:pt x="177769" y="1454119"/>
                  <a:pt x="209550" y="1485900"/>
                </a:cubicBezTo>
                <a:cubicBezTo>
                  <a:pt x="217645" y="1493995"/>
                  <a:pt x="228600" y="1498600"/>
                  <a:pt x="238125" y="1504950"/>
                </a:cubicBezTo>
                <a:cubicBezTo>
                  <a:pt x="244475" y="1514475"/>
                  <a:pt x="249846" y="1524731"/>
                  <a:pt x="257175" y="1533525"/>
                </a:cubicBezTo>
                <a:cubicBezTo>
                  <a:pt x="285153" y="1567098"/>
                  <a:pt x="303074" y="1573649"/>
                  <a:pt x="342900" y="1600200"/>
                </a:cubicBezTo>
                <a:cubicBezTo>
                  <a:pt x="379829" y="1624819"/>
                  <a:pt x="360615" y="1615630"/>
                  <a:pt x="400050" y="1628775"/>
                </a:cubicBezTo>
                <a:cubicBezTo>
                  <a:pt x="447675" y="1625600"/>
                  <a:pt x="495674" y="1626000"/>
                  <a:pt x="542925" y="1619250"/>
                </a:cubicBezTo>
                <a:cubicBezTo>
                  <a:pt x="562804" y="1616410"/>
                  <a:pt x="580022" y="1601255"/>
                  <a:pt x="600075" y="1600200"/>
                </a:cubicBezTo>
                <a:lnTo>
                  <a:pt x="781050" y="1590675"/>
                </a:lnTo>
                <a:lnTo>
                  <a:pt x="828675" y="1581150"/>
                </a:lnTo>
                <a:cubicBezTo>
                  <a:pt x="847676" y="1577695"/>
                  <a:pt x="866972" y="1575815"/>
                  <a:pt x="885825" y="1571625"/>
                </a:cubicBezTo>
                <a:cubicBezTo>
                  <a:pt x="895626" y="1569447"/>
                  <a:pt x="904875" y="1565275"/>
                  <a:pt x="914400" y="1562100"/>
                </a:cubicBezTo>
                <a:cubicBezTo>
                  <a:pt x="965200" y="1565275"/>
                  <a:pt x="1016077" y="1567398"/>
                  <a:pt x="1066800" y="1571625"/>
                </a:cubicBezTo>
                <a:cubicBezTo>
                  <a:pt x="1092309" y="1573751"/>
                  <a:pt x="1117402" y="1581150"/>
                  <a:pt x="1143000" y="1581150"/>
                </a:cubicBezTo>
                <a:cubicBezTo>
                  <a:pt x="1273214" y="1581150"/>
                  <a:pt x="1403350" y="1574800"/>
                  <a:pt x="1533525" y="1571625"/>
                </a:cubicBezTo>
                <a:cubicBezTo>
                  <a:pt x="1552859" y="1566792"/>
                  <a:pt x="1581069" y="1560774"/>
                  <a:pt x="1600200" y="1552575"/>
                </a:cubicBezTo>
                <a:cubicBezTo>
                  <a:pt x="1613251" y="1546982"/>
                  <a:pt x="1624830" y="1538015"/>
                  <a:pt x="1638300" y="1533525"/>
                </a:cubicBezTo>
                <a:cubicBezTo>
                  <a:pt x="1663138" y="1525246"/>
                  <a:pt x="1689662" y="1522754"/>
                  <a:pt x="1714500" y="1514475"/>
                </a:cubicBezTo>
                <a:lnTo>
                  <a:pt x="1743075" y="1504950"/>
                </a:lnTo>
                <a:cubicBezTo>
                  <a:pt x="1784350" y="1508125"/>
                  <a:pt x="1825787" y="1509638"/>
                  <a:pt x="1866900" y="1514475"/>
                </a:cubicBezTo>
                <a:cubicBezTo>
                  <a:pt x="1900554" y="1518434"/>
                  <a:pt x="1903462" y="1525997"/>
                  <a:pt x="1933575" y="1533525"/>
                </a:cubicBezTo>
                <a:cubicBezTo>
                  <a:pt x="1949281" y="1537452"/>
                  <a:pt x="1965103" y="1541325"/>
                  <a:pt x="1981200" y="1543050"/>
                </a:cubicBezTo>
                <a:cubicBezTo>
                  <a:pt x="2054083" y="1550859"/>
                  <a:pt x="2127242" y="1555840"/>
                  <a:pt x="2200275" y="1562100"/>
                </a:cubicBezTo>
                <a:lnTo>
                  <a:pt x="2314575" y="1571625"/>
                </a:lnTo>
                <a:cubicBezTo>
                  <a:pt x="2365375" y="1568450"/>
                  <a:pt x="2416356" y="1567428"/>
                  <a:pt x="2466975" y="1562100"/>
                </a:cubicBezTo>
                <a:cubicBezTo>
                  <a:pt x="2476960" y="1561049"/>
                  <a:pt x="2486773" y="1557451"/>
                  <a:pt x="2495550" y="1552575"/>
                </a:cubicBezTo>
                <a:cubicBezTo>
                  <a:pt x="2515564" y="1541456"/>
                  <a:pt x="2552700" y="1514475"/>
                  <a:pt x="2552700" y="1514475"/>
                </a:cubicBezTo>
                <a:cubicBezTo>
                  <a:pt x="2559050" y="1504950"/>
                  <a:pt x="2564421" y="1494694"/>
                  <a:pt x="2571750" y="1485900"/>
                </a:cubicBezTo>
                <a:cubicBezTo>
                  <a:pt x="2607568" y="1442918"/>
                  <a:pt x="2593576" y="1473898"/>
                  <a:pt x="2619375" y="1428750"/>
                </a:cubicBezTo>
                <a:cubicBezTo>
                  <a:pt x="2626420" y="1416422"/>
                  <a:pt x="2632832" y="1403701"/>
                  <a:pt x="2638425" y="1390650"/>
                </a:cubicBezTo>
                <a:cubicBezTo>
                  <a:pt x="2642380" y="1381422"/>
                  <a:pt x="2643460" y="1371055"/>
                  <a:pt x="2647950" y="1362075"/>
                </a:cubicBezTo>
                <a:cubicBezTo>
                  <a:pt x="2653070" y="1351836"/>
                  <a:pt x="2659395" y="1342056"/>
                  <a:pt x="2667000" y="1333500"/>
                </a:cubicBezTo>
                <a:cubicBezTo>
                  <a:pt x="2684898" y="1313364"/>
                  <a:pt x="2724150" y="1276350"/>
                  <a:pt x="2724150" y="1276350"/>
                </a:cubicBezTo>
                <a:cubicBezTo>
                  <a:pt x="2727325" y="1266825"/>
                  <a:pt x="2729185" y="1256755"/>
                  <a:pt x="2733675" y="1247775"/>
                </a:cubicBezTo>
                <a:cubicBezTo>
                  <a:pt x="2738795" y="1237536"/>
                  <a:pt x="2748076" y="1229661"/>
                  <a:pt x="2752725" y="1219200"/>
                </a:cubicBezTo>
                <a:cubicBezTo>
                  <a:pt x="2760880" y="1200850"/>
                  <a:pt x="2765425" y="1181100"/>
                  <a:pt x="2771775" y="1162050"/>
                </a:cubicBezTo>
                <a:lnTo>
                  <a:pt x="2781300" y="1133475"/>
                </a:lnTo>
                <a:cubicBezTo>
                  <a:pt x="2778125" y="1060450"/>
                  <a:pt x="2779296" y="987106"/>
                  <a:pt x="2771775" y="914400"/>
                </a:cubicBezTo>
                <a:lnTo>
                  <a:pt x="2743200" y="828675"/>
                </a:lnTo>
                <a:lnTo>
                  <a:pt x="2733675" y="800100"/>
                </a:lnTo>
                <a:cubicBezTo>
                  <a:pt x="2736850" y="777875"/>
                  <a:pt x="2738152" y="755301"/>
                  <a:pt x="2743200" y="733425"/>
                </a:cubicBezTo>
                <a:cubicBezTo>
                  <a:pt x="2747715" y="713859"/>
                  <a:pt x="2762250" y="676275"/>
                  <a:pt x="2762250" y="676275"/>
                </a:cubicBezTo>
                <a:cubicBezTo>
                  <a:pt x="2759075" y="593725"/>
                  <a:pt x="2758409" y="511040"/>
                  <a:pt x="2752725" y="428625"/>
                </a:cubicBezTo>
                <a:cubicBezTo>
                  <a:pt x="2752034" y="418609"/>
                  <a:pt x="2745958" y="409704"/>
                  <a:pt x="2743200" y="400050"/>
                </a:cubicBezTo>
                <a:cubicBezTo>
                  <a:pt x="2739604" y="387463"/>
                  <a:pt x="2737437" y="374489"/>
                  <a:pt x="2733675" y="361950"/>
                </a:cubicBezTo>
                <a:cubicBezTo>
                  <a:pt x="2727905" y="342716"/>
                  <a:pt x="2719495" y="324281"/>
                  <a:pt x="2714625" y="304800"/>
                </a:cubicBezTo>
                <a:cubicBezTo>
                  <a:pt x="2705596" y="268684"/>
                  <a:pt x="2704503" y="228003"/>
                  <a:pt x="2676525" y="200025"/>
                </a:cubicBezTo>
                <a:cubicBezTo>
                  <a:pt x="2668430" y="191930"/>
                  <a:pt x="2657475" y="187325"/>
                  <a:pt x="2647950" y="180975"/>
                </a:cubicBezTo>
                <a:cubicBezTo>
                  <a:pt x="2641600" y="171450"/>
                  <a:pt x="2636229" y="161194"/>
                  <a:pt x="2628900" y="152400"/>
                </a:cubicBezTo>
                <a:cubicBezTo>
                  <a:pt x="2610991" y="130909"/>
                  <a:pt x="2595590" y="118398"/>
                  <a:pt x="2571750" y="104775"/>
                </a:cubicBezTo>
                <a:cubicBezTo>
                  <a:pt x="2559422" y="97730"/>
                  <a:pt x="2545204" y="93978"/>
                  <a:pt x="2533650" y="85725"/>
                </a:cubicBezTo>
                <a:cubicBezTo>
                  <a:pt x="2522689" y="77895"/>
                  <a:pt x="2516283" y="64622"/>
                  <a:pt x="2505075" y="57150"/>
                </a:cubicBezTo>
                <a:cubicBezTo>
                  <a:pt x="2496721" y="51581"/>
                  <a:pt x="2485901" y="51150"/>
                  <a:pt x="2476500" y="47625"/>
                </a:cubicBezTo>
                <a:cubicBezTo>
                  <a:pt x="2460491" y="41622"/>
                  <a:pt x="2445095" y="33982"/>
                  <a:pt x="2428875" y="28575"/>
                </a:cubicBezTo>
                <a:cubicBezTo>
                  <a:pt x="2416456" y="24435"/>
                  <a:pt x="2403575" y="21793"/>
                  <a:pt x="2390775" y="19050"/>
                </a:cubicBezTo>
                <a:cubicBezTo>
                  <a:pt x="2359115" y="12266"/>
                  <a:pt x="2295525" y="0"/>
                  <a:pt x="2295525" y="0"/>
                </a:cubicBezTo>
                <a:cubicBezTo>
                  <a:pt x="2263775" y="3175"/>
                  <a:pt x="2231903" y="5308"/>
                  <a:pt x="2200275" y="9525"/>
                </a:cubicBezTo>
                <a:cubicBezTo>
                  <a:pt x="2157653" y="15208"/>
                  <a:pt x="2118746" y="29641"/>
                  <a:pt x="2076450" y="38100"/>
                </a:cubicBezTo>
                <a:cubicBezTo>
                  <a:pt x="2060575" y="41275"/>
                  <a:pt x="2044531" y="43698"/>
                  <a:pt x="2028825" y="47625"/>
                </a:cubicBezTo>
                <a:cubicBezTo>
                  <a:pt x="2019085" y="50060"/>
                  <a:pt x="2009990" y="54715"/>
                  <a:pt x="2000250" y="57150"/>
                </a:cubicBezTo>
                <a:cubicBezTo>
                  <a:pt x="1978513" y="62584"/>
                  <a:pt x="1945823" y="65314"/>
                  <a:pt x="1924050" y="76200"/>
                </a:cubicBezTo>
                <a:cubicBezTo>
                  <a:pt x="1913811" y="81320"/>
                  <a:pt x="1905997" y="90741"/>
                  <a:pt x="1895475" y="95250"/>
                </a:cubicBezTo>
                <a:cubicBezTo>
                  <a:pt x="1883443" y="100407"/>
                  <a:pt x="1869632" y="100178"/>
                  <a:pt x="1857375" y="104775"/>
                </a:cubicBezTo>
                <a:cubicBezTo>
                  <a:pt x="1844080" y="109761"/>
                  <a:pt x="1832458" y="118552"/>
                  <a:pt x="1819275" y="123825"/>
                </a:cubicBezTo>
                <a:cubicBezTo>
                  <a:pt x="1800631" y="131283"/>
                  <a:pt x="1781175" y="136525"/>
                  <a:pt x="1762125" y="142875"/>
                </a:cubicBezTo>
                <a:cubicBezTo>
                  <a:pt x="1752600" y="146050"/>
                  <a:pt x="1741904" y="146831"/>
                  <a:pt x="1733550" y="152400"/>
                </a:cubicBezTo>
                <a:lnTo>
                  <a:pt x="1704975" y="171450"/>
                </a:lnTo>
                <a:cubicBezTo>
                  <a:pt x="1660525" y="168275"/>
                  <a:pt x="1615883" y="167132"/>
                  <a:pt x="1571625" y="161925"/>
                </a:cubicBezTo>
                <a:cubicBezTo>
                  <a:pt x="1561654" y="160752"/>
                  <a:pt x="1553090" y="152400"/>
                  <a:pt x="1543050" y="152400"/>
                </a:cubicBezTo>
                <a:cubicBezTo>
                  <a:pt x="1498487" y="152400"/>
                  <a:pt x="1454263" y="161925"/>
                  <a:pt x="1409700" y="1619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2680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0B2B8AD7-EB40-4796-8E8B-B6547FF78614}"/>
              </a:ext>
            </a:extLst>
          </p:cNvPr>
          <p:cNvSpPr/>
          <p:nvPr/>
        </p:nvSpPr>
        <p:spPr>
          <a:xfrm>
            <a:off x="1503640" y="682110"/>
            <a:ext cx="10022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Če želiš, si lahko sam/a izdelaš kompas (ta naloga ni obvezna).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C01C18-624B-45A1-992D-31798DE3E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370" y="1453996"/>
            <a:ext cx="5375910" cy="47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2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7C4E47-E3AC-4001-BF72-73615D9A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91" y="2512958"/>
            <a:ext cx="9601196" cy="3318936"/>
          </a:xfrm>
        </p:spPr>
        <p:txBody>
          <a:bodyPr/>
          <a:lstStyle/>
          <a:p>
            <a:r>
              <a:rPr lang="sl-SI" dirty="0"/>
              <a:t>PODNEVI: </a:t>
            </a:r>
            <a:r>
              <a:rPr lang="sl-SI" b="1" u="sng" dirty="0"/>
              <a:t>s pomočjo sonca.</a:t>
            </a:r>
          </a:p>
          <a:p>
            <a:pPr marL="0" indent="0">
              <a:buNone/>
            </a:pPr>
            <a:r>
              <a:rPr lang="sl-SI" dirty="0"/>
              <a:t>    Sonce je ob 12.00 najvišje na nebu. </a:t>
            </a:r>
          </a:p>
          <a:p>
            <a:pPr marL="0" indent="0">
              <a:buNone/>
            </a:pPr>
            <a:r>
              <a:rPr lang="sl-SI" dirty="0"/>
              <a:t>    Če takrat soncu pokažemo hrbet,</a:t>
            </a:r>
          </a:p>
          <a:p>
            <a:pPr marL="0" indent="0">
              <a:buNone/>
            </a:pPr>
            <a:r>
              <a:rPr lang="sl-SI" dirty="0"/>
              <a:t>    smo z obrazom obrnjeni proti</a:t>
            </a:r>
          </a:p>
          <a:p>
            <a:pPr marL="0" indent="0">
              <a:buNone/>
            </a:pPr>
            <a:r>
              <a:rPr lang="sl-SI" dirty="0"/>
              <a:t>    </a:t>
            </a:r>
            <a:r>
              <a:rPr lang="sl-SI" b="1" dirty="0"/>
              <a:t>SEVERU</a:t>
            </a:r>
            <a:r>
              <a:rPr lang="sl-SI" dirty="0"/>
              <a:t>. Za nami je </a:t>
            </a:r>
            <a:r>
              <a:rPr lang="sl-SI" b="1" dirty="0"/>
              <a:t>JUG</a:t>
            </a:r>
            <a:r>
              <a:rPr lang="sl-SI" dirty="0"/>
              <a:t>, desno </a:t>
            </a:r>
          </a:p>
          <a:p>
            <a:pPr marL="0" indent="0">
              <a:buNone/>
            </a:pPr>
            <a:r>
              <a:rPr lang="sl-SI" dirty="0"/>
              <a:t>    </a:t>
            </a:r>
            <a:r>
              <a:rPr lang="sl-SI" b="1" dirty="0"/>
              <a:t>VZHOD</a:t>
            </a:r>
            <a:r>
              <a:rPr lang="sl-SI" dirty="0"/>
              <a:t> in levo </a:t>
            </a:r>
            <a:r>
              <a:rPr lang="sl-SI" b="1" dirty="0"/>
              <a:t>ZAHOD</a:t>
            </a:r>
            <a:r>
              <a:rPr lang="sl-SI" dirty="0"/>
              <a:t>.</a:t>
            </a:r>
          </a:p>
          <a:p>
            <a:endParaRPr lang="sl-SI" b="1" u="sng" dirty="0"/>
          </a:p>
          <a:p>
            <a:endParaRPr lang="sl-SI" dirty="0"/>
          </a:p>
        </p:txBody>
      </p:sp>
      <p:sp>
        <p:nvSpPr>
          <p:cNvPr id="5" name="Naslov 3">
            <a:extLst>
              <a:ext uri="{FF2B5EF4-FFF2-40B4-BE49-F238E27FC236}">
                <a16:creationId xmlns:a16="http://schemas.microsoft.com/office/drawing/2014/main" id="{C40DE348-DC1E-4498-B44C-0F2BED7ECE5C}"/>
              </a:ext>
            </a:extLst>
          </p:cNvPr>
          <p:cNvSpPr txBox="1">
            <a:spLocks/>
          </p:cNvSpPr>
          <p:nvPr/>
        </p:nvSpPr>
        <p:spPr>
          <a:xfrm>
            <a:off x="836296" y="387668"/>
            <a:ext cx="10290810" cy="156966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Določanje strani neba s pomočjo</a:t>
            </a:r>
          </a:p>
          <a:p>
            <a:r>
              <a:rPr lang="sl-SI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naravnih pojavov – je manj natančno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666EF64-B857-4988-A95E-9CBE789A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965" y="1874520"/>
            <a:ext cx="5733739" cy="4595812"/>
          </a:xfrm>
          <a:prstGeom prst="rect">
            <a:avLst/>
          </a:prstGeom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6CFE5A8C-FFF5-4232-A3A8-69D795EDB03B}"/>
              </a:ext>
            </a:extLst>
          </p:cNvPr>
          <p:cNvSpPr/>
          <p:nvPr/>
        </p:nvSpPr>
        <p:spPr>
          <a:xfrm>
            <a:off x="7592532" y="4549140"/>
            <a:ext cx="481655" cy="53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10CE126E-8558-4B1C-8901-F36BE7899EDE}"/>
              </a:ext>
            </a:extLst>
          </p:cNvPr>
          <p:cNvSpPr/>
          <p:nvPr/>
        </p:nvSpPr>
        <p:spPr>
          <a:xfrm>
            <a:off x="7592532" y="5874255"/>
            <a:ext cx="481655" cy="53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6CB6220B-2FA6-468A-8A0C-DB8EAAA61493}"/>
              </a:ext>
            </a:extLst>
          </p:cNvPr>
          <p:cNvSpPr/>
          <p:nvPr/>
        </p:nvSpPr>
        <p:spPr>
          <a:xfrm>
            <a:off x="9738353" y="4280535"/>
            <a:ext cx="481655" cy="53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750B1CA9-49E8-4E35-8A2E-275CD8414F47}"/>
              </a:ext>
            </a:extLst>
          </p:cNvPr>
          <p:cNvSpPr/>
          <p:nvPr/>
        </p:nvSpPr>
        <p:spPr>
          <a:xfrm>
            <a:off x="9803926" y="5922989"/>
            <a:ext cx="481655" cy="53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103846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405</Words>
  <Application>Microsoft Office PowerPoint</Application>
  <PresentationFormat>Širokozaslonsko</PresentationFormat>
  <Paragraphs>72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Arial</vt:lpstr>
      <vt:lpstr>Garamond</vt:lpstr>
      <vt:lpstr>Naravno</vt:lpstr>
      <vt:lpstr>ORIENTIRAMO SE</vt:lpstr>
      <vt:lpstr>Kaj je orientacija</vt:lpstr>
      <vt:lpstr>PowerPointova predstavitev</vt:lpstr>
      <vt:lpstr>Najbolj natančno se lahko orientiramo: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Še drugi, manj natančni načini: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ORIENTIRAMO SE</dc:title>
  <dc:creator>Mojca</dc:creator>
  <cp:lastModifiedBy>Mojca</cp:lastModifiedBy>
  <cp:revision>18</cp:revision>
  <dcterms:created xsi:type="dcterms:W3CDTF">2020-05-13T19:17:35Z</dcterms:created>
  <dcterms:modified xsi:type="dcterms:W3CDTF">2020-05-13T21:42:11Z</dcterms:modified>
</cp:coreProperties>
</file>