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09B54-0ADE-4F37-9972-E571E1733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PONOVIMO – </a:t>
            </a:r>
            <a:br>
              <a:rPr lang="sl-SI" dirty="0"/>
            </a:br>
            <a:r>
              <a:rPr lang="sl-SI" dirty="0"/>
              <a:t>TLORIS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6BBEDA-ADFC-49CE-BABB-CBDDD6B3E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zajn sobe v starem mestnem jedru - Kamrica">
            <a:extLst>
              <a:ext uri="{FF2B5EF4-FFF2-40B4-BE49-F238E27FC236}">
                <a16:creationId xmlns:a16="http://schemas.microsoft.com/office/drawing/2014/main" id="{A234DA0D-72CB-4895-B92C-7C885397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84" y="0"/>
            <a:ext cx="656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10D38FA-A9C8-40DE-867A-63B0778E4039}"/>
              </a:ext>
            </a:extLst>
          </p:cNvPr>
          <p:cNvSpPr txBox="1"/>
          <p:nvPr/>
        </p:nvSpPr>
        <p:spPr>
          <a:xfrm>
            <a:off x="417688" y="3075057"/>
            <a:ext cx="307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NAČRT OTROŠKE SOBE,</a:t>
            </a:r>
          </a:p>
          <a:p>
            <a:pPr algn="ctr"/>
            <a:r>
              <a:rPr lang="sl-SI" sz="2000" b="1" dirty="0"/>
              <a:t>NARISAN V TLORISU.</a:t>
            </a:r>
          </a:p>
        </p:txBody>
      </p:sp>
    </p:spTree>
    <p:extLst>
      <p:ext uri="{BB962C8B-B14F-4D97-AF65-F5344CB8AC3E}">
        <p14:creationId xmlns:p14="http://schemas.microsoft.com/office/powerpoint/2010/main" val="33625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4C822D3-8646-4B7E-B64E-A38629C2F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206978"/>
            <a:ext cx="4651022" cy="4651022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2AC78B72-FB08-4F68-B85B-1755037668FD}"/>
              </a:ext>
            </a:extLst>
          </p:cNvPr>
          <p:cNvSpPr/>
          <p:nvPr/>
        </p:nvSpPr>
        <p:spPr>
          <a:xfrm>
            <a:off x="3849510" y="1907822"/>
            <a:ext cx="5723467" cy="2754489"/>
          </a:xfrm>
          <a:prstGeom prst="wedgeEllipseCallout">
            <a:avLst>
              <a:gd name="adj1" fmla="val -26356"/>
              <a:gd name="adj2" fmla="val 39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Pozdravljeni!</a:t>
            </a:r>
          </a:p>
          <a:p>
            <a:pPr algn="ctr"/>
            <a:r>
              <a:rPr lang="sl-SI" sz="2400" dirty="0"/>
              <a:t>Pri zadnji uri družbe ste </a:t>
            </a:r>
          </a:p>
          <a:p>
            <a:pPr algn="ctr"/>
            <a:r>
              <a:rPr lang="sl-SI" sz="2400" dirty="0"/>
              <a:t>Spoznali pojem TLORIS.</a:t>
            </a:r>
          </a:p>
          <a:p>
            <a:pPr algn="ctr"/>
            <a:r>
              <a:rPr lang="sl-SI" sz="2400" dirty="0"/>
              <a:t>Pa se spomnimo, kaj je to tloris.</a:t>
            </a:r>
          </a:p>
        </p:txBody>
      </p:sp>
    </p:spTree>
    <p:extLst>
      <p:ext uri="{BB962C8B-B14F-4D97-AF65-F5344CB8AC3E}">
        <p14:creationId xmlns:p14="http://schemas.microsoft.com/office/powerpoint/2010/main" val="338723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5ED69EE-048D-419C-A4AD-842F86768C88}"/>
              </a:ext>
            </a:extLst>
          </p:cNvPr>
          <p:cNvSpPr/>
          <p:nvPr/>
        </p:nvSpPr>
        <p:spPr>
          <a:xfrm>
            <a:off x="1409236" y="766001"/>
            <a:ext cx="937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TLORIS JE POGLED OD ZGORAJ.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3B101F-EFCA-4822-ACE6-0642D217920F}"/>
              </a:ext>
            </a:extLst>
          </p:cNvPr>
          <p:cNvSpPr txBox="1"/>
          <p:nvPr/>
        </p:nvSpPr>
        <p:spPr>
          <a:xfrm>
            <a:off x="2064479" y="2397948"/>
            <a:ext cx="80630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V tlorisu rišemo načrte stanovanj in krajev. </a:t>
            </a:r>
          </a:p>
          <a:p>
            <a:r>
              <a:rPr lang="sl-SI" sz="3200" dirty="0"/>
              <a:t>Narišemo jih tako, kot bi jih gledali iz zraka. </a:t>
            </a:r>
          </a:p>
          <a:p>
            <a:r>
              <a:rPr lang="sl-SI" sz="3200" dirty="0"/>
              <a:t>Seveda jih pri risanju pomanjšamo, saj načrta </a:t>
            </a:r>
          </a:p>
          <a:p>
            <a:r>
              <a:rPr lang="sl-SI" sz="3200" dirty="0"/>
              <a:t>drugače ne bi mogli narisati, ker bi bil prevelik. </a:t>
            </a:r>
          </a:p>
        </p:txBody>
      </p:sp>
    </p:spTree>
    <p:extLst>
      <p:ext uri="{BB962C8B-B14F-4D97-AF65-F5344CB8AC3E}">
        <p14:creationId xmlns:p14="http://schemas.microsoft.com/office/powerpoint/2010/main" val="8491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982751B1-E05B-48DF-B746-D949BC69ECC6}"/>
              </a:ext>
            </a:extLst>
          </p:cNvPr>
          <p:cNvSpPr/>
          <p:nvPr/>
        </p:nvSpPr>
        <p:spPr>
          <a:xfrm>
            <a:off x="1933423" y="766001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NEKAJ PRIMEROV TLORISOV: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5912C5-4E3D-409B-9F7F-CA98B630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2" y="2161998"/>
            <a:ext cx="3283892" cy="4908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6A15B47-0E03-4393-B553-17D5724B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0E6E4"/>
              </a:clrFrom>
              <a:clrTo>
                <a:srgbClr val="F0E6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599" y="2652889"/>
            <a:ext cx="4481160" cy="31601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A34438B-BE9F-4828-A5F9-2CA478CF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86"/>
          <a:stretch/>
        </p:blipFill>
        <p:spPr>
          <a:xfrm>
            <a:off x="7266074" y="2161998"/>
            <a:ext cx="3146249" cy="3580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DB1FBEB-31E1-4201-8038-D27F1B54B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7" y="2652889"/>
            <a:ext cx="50006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9D598AD-CD83-4FC1-9FCF-F2B2FBD9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08" y="90311"/>
            <a:ext cx="8517473" cy="6380218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8CA858A9-97B5-4141-8DBA-EE88DC3476B2}"/>
              </a:ext>
            </a:extLst>
          </p:cNvPr>
          <p:cNvSpPr/>
          <p:nvPr/>
        </p:nvSpPr>
        <p:spPr>
          <a:xfrm>
            <a:off x="819147" y="812799"/>
            <a:ext cx="4244622" cy="1828800"/>
          </a:xfrm>
          <a:prstGeom prst="wedgeEllipseCallout">
            <a:avLst>
              <a:gd name="adj1" fmla="val -30408"/>
              <a:gd name="adj2" fmla="val 1452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Tole pa ne bo težko… </a:t>
            </a:r>
          </a:p>
          <a:p>
            <a:pPr algn="ctr"/>
            <a:r>
              <a:rPr lang="sl-SI" dirty="0"/>
              <a:t>Pogled od zgoraj na…?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AEB534B-EBD0-43F0-AEB0-7F88126D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2504017" cy="2504017"/>
          </a:xfrm>
          <a:prstGeom prst="rect">
            <a:avLst/>
          </a:prstGeom>
        </p:spPr>
      </p:pic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E326D189-E458-4AD1-B71F-C36A144C672D}"/>
              </a:ext>
            </a:extLst>
          </p:cNvPr>
          <p:cNvSpPr/>
          <p:nvPr/>
        </p:nvSpPr>
        <p:spPr>
          <a:xfrm>
            <a:off x="2218618" y="4216401"/>
            <a:ext cx="1721204" cy="1144824"/>
          </a:xfrm>
          <a:prstGeom prst="wedgeEllipseCallout">
            <a:avLst>
              <a:gd name="adj1" fmla="val -91223"/>
              <a:gd name="adj2" fmla="val 406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Šolo CVEN</a:t>
            </a:r>
          </a:p>
          <a:p>
            <a:pPr algn="ctr"/>
            <a:r>
              <a:rPr lang="sl-SI" dirty="0"/>
              <a:t>z okolico.</a:t>
            </a:r>
          </a:p>
        </p:txBody>
      </p:sp>
    </p:spTree>
    <p:extLst>
      <p:ext uri="{BB962C8B-B14F-4D97-AF65-F5344CB8AC3E}">
        <p14:creationId xmlns:p14="http://schemas.microsoft.com/office/powerpoint/2010/main" val="9708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F0D660A2-6193-4EEB-B518-281BEFBB8153}"/>
              </a:ext>
            </a:extLst>
          </p:cNvPr>
          <p:cNvSpPr/>
          <p:nvPr/>
        </p:nvSpPr>
        <p:spPr>
          <a:xfrm>
            <a:off x="688622" y="878889"/>
            <a:ext cx="99996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Če v tlorisu predmete in razdalje samo pomanjšamo in jih narišemo po lastnem občutku, je to SKICA nekega predmeta, kraja...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55D6F4B-AD43-4F72-8CF1-1E13FE41F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9" t="35555" r="36173" b="18848"/>
          <a:stretch/>
        </p:blipFill>
        <p:spPr>
          <a:xfrm rot="16200000">
            <a:off x="4398716" y="1167846"/>
            <a:ext cx="2579511" cy="452230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9E062B0-4B0F-42A3-BAA3-81F276E48854}"/>
              </a:ext>
            </a:extLst>
          </p:cNvPr>
          <p:cNvSpPr txBox="1"/>
          <p:nvPr/>
        </p:nvSpPr>
        <p:spPr>
          <a:xfrm>
            <a:off x="1343377" y="5305779"/>
            <a:ext cx="998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Preizkusi se še sam/a. V zvezek nariši skico svoje ali katere druge sobe v tlorisu.</a:t>
            </a:r>
          </a:p>
        </p:txBody>
      </p:sp>
    </p:spTree>
    <p:extLst>
      <p:ext uri="{BB962C8B-B14F-4D97-AF65-F5344CB8AC3E}">
        <p14:creationId xmlns:p14="http://schemas.microsoft.com/office/powerpoint/2010/main" val="377243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20FEFD7A-3569-4EE8-A465-9438734A6229}"/>
              </a:ext>
            </a:extLst>
          </p:cNvPr>
          <p:cNvSpPr/>
          <p:nvPr/>
        </p:nvSpPr>
        <p:spPr>
          <a:xfrm>
            <a:off x="909205" y="1038740"/>
            <a:ext cx="105316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NEKAJ NAČRTOV, NARISANIH V TLORISU: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49A5BB-E866-436E-84F5-966150DD6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9" t="9363" r="18333" b="13892"/>
          <a:stretch/>
        </p:blipFill>
        <p:spPr>
          <a:xfrm>
            <a:off x="2768035" y="2530714"/>
            <a:ext cx="6333067" cy="432728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EDBBA8-C16F-454F-8D64-27D349617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1" t="9857" r="18056" b="14551"/>
          <a:stretch/>
        </p:blipFill>
        <p:spPr>
          <a:xfrm>
            <a:off x="1816120" y="1892348"/>
            <a:ext cx="7409179" cy="4943041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64D60E37-D24F-4F18-A154-E27E79A5A820}"/>
              </a:ext>
            </a:extLst>
          </p:cNvPr>
          <p:cNvSpPr/>
          <p:nvPr/>
        </p:nvSpPr>
        <p:spPr>
          <a:xfrm>
            <a:off x="1342249" y="250746"/>
            <a:ext cx="9184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Če pa  v tlorisu predmete in razdalje narišemo tako, da vse izmerimo in jih nato enako pomanjšamo, rečemo, da smo jih narisali v MERILU. To je NAČRT.</a:t>
            </a:r>
          </a:p>
        </p:txBody>
      </p:sp>
    </p:spTree>
    <p:extLst>
      <p:ext uri="{BB962C8B-B14F-4D97-AF65-F5344CB8AC3E}">
        <p14:creationId xmlns:p14="http://schemas.microsoft.com/office/powerpoint/2010/main" val="39029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892E8B8-C7F8-4029-A23A-EB4D27EF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3" t="9198" r="25556" b="14880"/>
          <a:stretch/>
        </p:blipFill>
        <p:spPr>
          <a:xfrm>
            <a:off x="2359378" y="581431"/>
            <a:ext cx="7202311" cy="56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2E526D9-8BEF-4680-AE31-D565F18F682A}"/>
              </a:ext>
            </a:extLst>
          </p:cNvPr>
          <p:cNvSpPr/>
          <p:nvPr/>
        </p:nvSpPr>
        <p:spPr>
          <a:xfrm>
            <a:off x="2244597" y="495069"/>
            <a:ext cx="80414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Načrt šolskega okoliša, narisan v tlorisu.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D02A79-FBCC-4CC6-8B2B-B3F855D39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" t="21236" r="4160" b="7218"/>
          <a:stretch/>
        </p:blipFill>
        <p:spPr>
          <a:xfrm>
            <a:off x="3728155" y="1141400"/>
            <a:ext cx="4735689" cy="55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386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90</TotalTime>
  <Words>185</Words>
  <Application>Microsoft Office PowerPoint</Application>
  <PresentationFormat>Širokozaslonsko</PresentationFormat>
  <Paragraphs>22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Kapljica</vt:lpstr>
      <vt:lpstr>PONOVIMO –  TLORIS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 –  TLORIS</dc:title>
  <dc:creator>Mojca</dc:creator>
  <cp:lastModifiedBy>Mojca</cp:lastModifiedBy>
  <cp:revision>11</cp:revision>
  <dcterms:created xsi:type="dcterms:W3CDTF">2020-05-27T19:18:09Z</dcterms:created>
  <dcterms:modified xsi:type="dcterms:W3CDTF">2020-05-27T20:48:25Z</dcterms:modified>
</cp:coreProperties>
</file>