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37"/>
  </p:notesMasterIdLst>
  <p:sldIdLst>
    <p:sldId id="256" r:id="rId2"/>
    <p:sldId id="296" r:id="rId3"/>
    <p:sldId id="297" r:id="rId4"/>
    <p:sldId id="262" r:id="rId5"/>
    <p:sldId id="263" r:id="rId6"/>
    <p:sldId id="286" r:id="rId7"/>
    <p:sldId id="287" r:id="rId8"/>
    <p:sldId id="288" r:id="rId9"/>
    <p:sldId id="289" r:id="rId10"/>
    <p:sldId id="290" r:id="rId11"/>
    <p:sldId id="291" r:id="rId12"/>
    <p:sldId id="292" r:id="rId13"/>
    <p:sldId id="293" r:id="rId14"/>
    <p:sldId id="270" r:id="rId15"/>
    <p:sldId id="271" r:id="rId16"/>
    <p:sldId id="258" r:id="rId17"/>
    <p:sldId id="259" r:id="rId18"/>
    <p:sldId id="260" r:id="rId19"/>
    <p:sldId id="261" r:id="rId20"/>
    <p:sldId id="264" r:id="rId21"/>
    <p:sldId id="265" r:id="rId22"/>
    <p:sldId id="268" r:id="rId23"/>
    <p:sldId id="269" r:id="rId24"/>
    <p:sldId id="274" r:id="rId25"/>
    <p:sldId id="275" r:id="rId26"/>
    <p:sldId id="276" r:id="rId27"/>
    <p:sldId id="277" r:id="rId28"/>
    <p:sldId id="278" r:id="rId29"/>
    <p:sldId id="279" r:id="rId30"/>
    <p:sldId id="280" r:id="rId31"/>
    <p:sldId id="281" r:id="rId32"/>
    <p:sldId id="284" r:id="rId33"/>
    <p:sldId id="285" r:id="rId34"/>
    <p:sldId id="294" r:id="rId35"/>
    <p:sldId id="295" r:id="rId36"/>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FFCCCC"/>
    <a:srgbClr val="FFFF00"/>
    <a:srgbClr val="FFCCFF"/>
    <a:srgbClr val="9900CC"/>
    <a:srgbClr val="996600"/>
    <a:srgbClr val="6600CC"/>
    <a:srgbClr val="FF99FF"/>
    <a:srgbClr val="CC00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658" y="7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66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45060"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Kliknite, če želite urediti sloge besedila matrice</a:t>
            </a:r>
          </a:p>
          <a:p>
            <a:pPr lvl="1"/>
            <a:r>
              <a:rPr lang="en-US" noProof="0" smtClean="0"/>
              <a:t>Druga raven</a:t>
            </a:r>
          </a:p>
          <a:p>
            <a:pPr lvl="2"/>
            <a:r>
              <a:rPr lang="en-US" noProof="0" smtClean="0"/>
              <a:t>Tretja raven</a:t>
            </a:r>
          </a:p>
          <a:p>
            <a:pPr lvl="3"/>
            <a:r>
              <a:rPr lang="en-US" noProof="0" smtClean="0"/>
              <a:t>Četrta raven</a:t>
            </a:r>
          </a:p>
          <a:p>
            <a:pPr lvl="4"/>
            <a:r>
              <a:rPr lang="en-US" noProof="0" smtClean="0"/>
              <a:t>Peta raven</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1319AB1-EE1A-4E2C-AD9E-21E151FB2DCC}" type="slidenum">
              <a:rPr lang="en-US"/>
              <a:pPr>
                <a:defRPr/>
              </a:pPr>
              <a:t>‹#›</a:t>
            </a:fld>
            <a:endParaRPr lang="en-US"/>
          </a:p>
        </p:txBody>
      </p:sp>
    </p:spTree>
    <p:extLst>
      <p:ext uri="{BB962C8B-B14F-4D97-AF65-F5344CB8AC3E}">
        <p14:creationId xmlns:p14="http://schemas.microsoft.com/office/powerpoint/2010/main" val="35620604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p>
            <a:fld id="{CBAAF8A4-85FC-477F-B60F-8D9C82FA356B}" type="slidenum">
              <a:rPr lang="en-US" smtClean="0"/>
              <a:pPr/>
              <a:t>1</a:t>
            </a:fld>
            <a:endParaRPr lang="en-US" smtClean="0"/>
          </a:p>
        </p:txBody>
      </p:sp>
      <p:sp>
        <p:nvSpPr>
          <p:cNvPr id="46083" name="Rectangle 2"/>
          <p:cNvSpPr>
            <a:spLocks noGrp="1" noRot="1" noChangeAspect="1" noChangeArrowheads="1" noTextEdit="1"/>
          </p:cNvSpPr>
          <p:nvPr>
            <p:ph type="sldImg"/>
          </p:nvPr>
        </p:nvSpPr>
        <p:spPr>
          <a:xfrm>
            <a:off x="381000" y="685800"/>
            <a:ext cx="6096000" cy="3429000"/>
          </a:xfrm>
          <a:ln/>
        </p:spPr>
      </p:sp>
      <p:sp>
        <p:nvSpPr>
          <p:cNvPr id="4608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704125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35D2A4D-4903-4F31-8103-81E426099D28}" type="slidenum">
              <a:rPr lang="en-US" smtClean="0"/>
              <a:pPr/>
              <a:t>10</a:t>
            </a:fld>
            <a:endParaRPr lang="en-US" smtClean="0"/>
          </a:p>
        </p:txBody>
      </p:sp>
      <p:sp>
        <p:nvSpPr>
          <p:cNvPr id="80899" name="Rectangle 2"/>
          <p:cNvSpPr>
            <a:spLocks noGrp="1" noRot="1" noChangeAspect="1" noChangeArrowheads="1" noTextEdit="1"/>
          </p:cNvSpPr>
          <p:nvPr>
            <p:ph type="sldImg"/>
          </p:nvPr>
        </p:nvSpPr>
        <p:spPr>
          <a:xfrm>
            <a:off x="381000" y="685800"/>
            <a:ext cx="6096000" cy="3429000"/>
          </a:xfrm>
          <a:ln/>
        </p:spPr>
      </p:sp>
      <p:sp>
        <p:nvSpPr>
          <p:cNvPr id="8090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1510573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62E668F3-37B9-460F-95C4-F444FAA7797B}" type="slidenum">
              <a:rPr lang="en-US" smtClean="0"/>
              <a:pPr/>
              <a:t>11</a:t>
            </a:fld>
            <a:endParaRPr lang="en-US" smtClean="0"/>
          </a:p>
        </p:txBody>
      </p:sp>
      <p:sp>
        <p:nvSpPr>
          <p:cNvPr id="81923" name="Rectangle 2"/>
          <p:cNvSpPr>
            <a:spLocks noGrp="1" noRot="1" noChangeAspect="1" noChangeArrowheads="1" noTextEdit="1"/>
          </p:cNvSpPr>
          <p:nvPr>
            <p:ph type="sldImg"/>
          </p:nvPr>
        </p:nvSpPr>
        <p:spPr>
          <a:xfrm>
            <a:off x="381000" y="685800"/>
            <a:ext cx="6096000" cy="3429000"/>
          </a:xfrm>
          <a:ln/>
        </p:spPr>
      </p:sp>
      <p:sp>
        <p:nvSpPr>
          <p:cNvPr id="81924" name="Rectangle 3"/>
          <p:cNvSpPr>
            <a:spLocks noGrp="1" noChangeArrowheads="1"/>
          </p:cNvSpPr>
          <p:nvPr>
            <p:ph type="body" idx="1"/>
          </p:nvPr>
        </p:nvSpPr>
        <p:spPr>
          <a:noFill/>
          <a:ln/>
        </p:spPr>
        <p:txBody>
          <a:bodyPr/>
          <a:lstStyle/>
          <a:p>
            <a:pPr eaLnBrk="1" hangingPunct="1"/>
            <a:endParaRPr lang="sl-SI" dirty="0" smtClean="0"/>
          </a:p>
        </p:txBody>
      </p:sp>
    </p:spTree>
    <p:extLst>
      <p:ext uri="{BB962C8B-B14F-4D97-AF65-F5344CB8AC3E}">
        <p14:creationId xmlns:p14="http://schemas.microsoft.com/office/powerpoint/2010/main" val="3614138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25E45DD-FFB2-46C5-864A-AF1714F9D6B4}" type="slidenum">
              <a:rPr lang="en-US" smtClean="0"/>
              <a:pPr/>
              <a:t>12</a:t>
            </a:fld>
            <a:endParaRPr lang="en-US" smtClean="0"/>
          </a:p>
        </p:txBody>
      </p:sp>
      <p:sp>
        <p:nvSpPr>
          <p:cNvPr id="82947" name="Rectangle 2"/>
          <p:cNvSpPr>
            <a:spLocks noGrp="1" noRot="1" noChangeAspect="1" noChangeArrowheads="1" noTextEdit="1"/>
          </p:cNvSpPr>
          <p:nvPr>
            <p:ph type="sldImg"/>
          </p:nvPr>
        </p:nvSpPr>
        <p:spPr>
          <a:xfrm>
            <a:off x="381000" y="685800"/>
            <a:ext cx="6096000" cy="3429000"/>
          </a:xfrm>
          <a:ln/>
        </p:spPr>
      </p:sp>
      <p:sp>
        <p:nvSpPr>
          <p:cNvPr id="82948"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2312249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3A23891-C6EE-42FD-8347-0F6136DE0F68}" type="slidenum">
              <a:rPr lang="en-US" smtClean="0"/>
              <a:pPr/>
              <a:t>13</a:t>
            </a:fld>
            <a:endParaRPr lang="en-US" smtClean="0"/>
          </a:p>
        </p:txBody>
      </p:sp>
      <p:sp>
        <p:nvSpPr>
          <p:cNvPr id="83971" name="Rectangle 2"/>
          <p:cNvSpPr>
            <a:spLocks noGrp="1" noRot="1" noChangeAspect="1" noChangeArrowheads="1" noTextEdit="1"/>
          </p:cNvSpPr>
          <p:nvPr>
            <p:ph type="sldImg"/>
          </p:nvPr>
        </p:nvSpPr>
        <p:spPr>
          <a:xfrm>
            <a:off x="381000" y="685800"/>
            <a:ext cx="6096000" cy="3429000"/>
          </a:xfrm>
          <a:ln/>
        </p:spPr>
      </p:sp>
      <p:sp>
        <p:nvSpPr>
          <p:cNvPr id="83972"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8713675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F70D3840-3705-498C-9C89-A373B0CBC421}" type="slidenum">
              <a:rPr lang="en-US" smtClean="0"/>
              <a:pPr/>
              <a:t>14</a:t>
            </a:fld>
            <a:endParaRPr lang="en-US" smtClean="0"/>
          </a:p>
        </p:txBody>
      </p:sp>
      <p:sp>
        <p:nvSpPr>
          <p:cNvPr id="60419" name="Rectangle 2"/>
          <p:cNvSpPr>
            <a:spLocks noGrp="1" noRot="1" noChangeAspect="1" noChangeArrowheads="1" noTextEdit="1"/>
          </p:cNvSpPr>
          <p:nvPr>
            <p:ph type="sldImg"/>
          </p:nvPr>
        </p:nvSpPr>
        <p:spPr>
          <a:xfrm>
            <a:off x="381000" y="685800"/>
            <a:ext cx="6096000" cy="3429000"/>
          </a:xfrm>
          <a:ln/>
        </p:spPr>
      </p:sp>
      <p:sp>
        <p:nvSpPr>
          <p:cNvPr id="6042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6297264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F08A34F7-923C-466D-A84E-288F2C2BFA82}" type="slidenum">
              <a:rPr lang="en-US" smtClean="0"/>
              <a:pPr/>
              <a:t>15</a:t>
            </a:fld>
            <a:endParaRPr lang="en-US" smtClean="0"/>
          </a:p>
        </p:txBody>
      </p:sp>
      <p:sp>
        <p:nvSpPr>
          <p:cNvPr id="61443" name="Rectangle 2"/>
          <p:cNvSpPr>
            <a:spLocks noGrp="1" noRot="1" noChangeAspect="1" noChangeArrowheads="1" noTextEdit="1"/>
          </p:cNvSpPr>
          <p:nvPr>
            <p:ph type="sldImg"/>
          </p:nvPr>
        </p:nvSpPr>
        <p:spPr>
          <a:xfrm>
            <a:off x="381000" y="685800"/>
            <a:ext cx="6096000" cy="3429000"/>
          </a:xfrm>
          <a:ln/>
        </p:spPr>
      </p:sp>
      <p:sp>
        <p:nvSpPr>
          <p:cNvPr id="6144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22409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fld id="{49F1AF7C-3891-430A-93E6-76EF94591E2B}" type="slidenum">
              <a:rPr lang="en-US" smtClean="0"/>
              <a:pPr/>
              <a:t>16</a:t>
            </a:fld>
            <a:endParaRPr lang="en-US" smtClean="0"/>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15548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fld id="{1561A370-26F1-4585-9FBD-429F9D2CE84B}" type="slidenum">
              <a:rPr lang="en-US" smtClean="0"/>
              <a:pPr/>
              <a:t>17</a:t>
            </a:fld>
            <a:endParaRPr lang="en-US" smtClean="0"/>
          </a:p>
        </p:txBody>
      </p:sp>
      <p:sp>
        <p:nvSpPr>
          <p:cNvPr id="49155" name="Rectangle 2"/>
          <p:cNvSpPr>
            <a:spLocks noGrp="1" noRot="1" noChangeAspect="1" noChangeArrowheads="1" noTextEdit="1"/>
          </p:cNvSpPr>
          <p:nvPr>
            <p:ph type="sldImg"/>
          </p:nvPr>
        </p:nvSpPr>
        <p:spPr>
          <a:xfrm>
            <a:off x="381000" y="685800"/>
            <a:ext cx="6096000" cy="3429000"/>
          </a:xfrm>
          <a:ln/>
        </p:spPr>
      </p:sp>
      <p:sp>
        <p:nvSpPr>
          <p:cNvPr id="4915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47085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fld id="{9076FD66-3177-4820-891A-25469E45EA8C}" type="slidenum">
              <a:rPr lang="en-US" smtClean="0"/>
              <a:pPr/>
              <a:t>18</a:t>
            </a:fld>
            <a:endParaRPr lang="en-US" smtClean="0"/>
          </a:p>
        </p:txBody>
      </p:sp>
      <p:sp>
        <p:nvSpPr>
          <p:cNvPr id="50179" name="Rectangle 2"/>
          <p:cNvSpPr>
            <a:spLocks noGrp="1" noRot="1" noChangeAspect="1" noChangeArrowheads="1" noTextEdit="1"/>
          </p:cNvSpPr>
          <p:nvPr>
            <p:ph type="sldImg"/>
          </p:nvPr>
        </p:nvSpPr>
        <p:spPr>
          <a:xfrm>
            <a:off x="381000" y="685800"/>
            <a:ext cx="6096000" cy="3429000"/>
          </a:xfrm>
          <a:ln/>
        </p:spPr>
      </p:sp>
      <p:sp>
        <p:nvSpPr>
          <p:cNvPr id="5018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836649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C626452-78EF-4192-AED4-6AE4EC925613}" type="slidenum">
              <a:rPr lang="en-US" smtClean="0"/>
              <a:pPr/>
              <a:t>19</a:t>
            </a:fld>
            <a:endParaRPr lang="en-US" smtClean="0"/>
          </a:p>
        </p:txBody>
      </p:sp>
      <p:sp>
        <p:nvSpPr>
          <p:cNvPr id="51203" name="Rectangle 2"/>
          <p:cNvSpPr>
            <a:spLocks noGrp="1" noRot="1" noChangeAspect="1" noChangeArrowheads="1" noTextEdit="1"/>
          </p:cNvSpPr>
          <p:nvPr>
            <p:ph type="sldImg"/>
          </p:nvPr>
        </p:nvSpPr>
        <p:spPr>
          <a:xfrm>
            <a:off x="381000" y="685800"/>
            <a:ext cx="6096000" cy="3429000"/>
          </a:xfrm>
          <a:ln/>
        </p:spPr>
      </p:sp>
      <p:sp>
        <p:nvSpPr>
          <p:cNvPr id="5120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71412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E6024871-139C-4F1E-AD4F-0A79842A217D}" type="slidenum">
              <a:rPr lang="en-US" smtClean="0"/>
              <a:pPr/>
              <a:t>2</a:t>
            </a:fld>
            <a:endParaRPr lang="en-US" smtClean="0"/>
          </a:p>
        </p:txBody>
      </p:sp>
      <p:sp>
        <p:nvSpPr>
          <p:cNvPr id="87043" name="Rectangle 2"/>
          <p:cNvSpPr>
            <a:spLocks noGrp="1" noRot="1" noChangeAspect="1" noChangeArrowheads="1" noTextEdit="1"/>
          </p:cNvSpPr>
          <p:nvPr>
            <p:ph type="sldImg"/>
          </p:nvPr>
        </p:nvSpPr>
        <p:spPr>
          <a:xfrm>
            <a:off x="381000" y="685800"/>
            <a:ext cx="6096000" cy="3429000"/>
          </a:xfrm>
          <a:ln/>
        </p:spPr>
      </p:sp>
      <p:sp>
        <p:nvSpPr>
          <p:cNvPr id="8704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495821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fld id="{7FB60D40-1111-430D-BAFD-9CBA3378EA52}" type="slidenum">
              <a:rPr lang="en-US" smtClean="0"/>
              <a:pPr/>
              <a:t>20</a:t>
            </a:fld>
            <a:endParaRPr lang="en-US" smtClean="0"/>
          </a:p>
        </p:txBody>
      </p:sp>
      <p:sp>
        <p:nvSpPr>
          <p:cNvPr id="54275" name="Rectangle 2"/>
          <p:cNvSpPr>
            <a:spLocks noGrp="1" noRot="1" noChangeAspect="1" noChangeArrowheads="1" noTextEdit="1"/>
          </p:cNvSpPr>
          <p:nvPr>
            <p:ph type="sldImg"/>
          </p:nvPr>
        </p:nvSpPr>
        <p:spPr>
          <a:xfrm>
            <a:off x="381000" y="685800"/>
            <a:ext cx="6096000" cy="3429000"/>
          </a:xfrm>
          <a:ln/>
        </p:spPr>
      </p:sp>
      <p:sp>
        <p:nvSpPr>
          <p:cNvPr id="5427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5566867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A90B710B-1F8B-4C74-ADC8-2ECD0C3056BB}" type="slidenum">
              <a:rPr lang="en-US" smtClean="0"/>
              <a:pPr/>
              <a:t>21</a:t>
            </a:fld>
            <a:endParaRPr lang="en-US" smtClean="0"/>
          </a:p>
        </p:txBody>
      </p:sp>
      <p:sp>
        <p:nvSpPr>
          <p:cNvPr id="55299" name="Rectangle 2"/>
          <p:cNvSpPr>
            <a:spLocks noGrp="1" noRot="1" noChangeAspect="1" noChangeArrowheads="1" noTextEdit="1"/>
          </p:cNvSpPr>
          <p:nvPr>
            <p:ph type="sldImg"/>
          </p:nvPr>
        </p:nvSpPr>
        <p:spPr>
          <a:xfrm>
            <a:off x="381000" y="685800"/>
            <a:ext cx="6096000" cy="3429000"/>
          </a:xfrm>
          <a:ln/>
        </p:spPr>
      </p:sp>
      <p:sp>
        <p:nvSpPr>
          <p:cNvPr id="5530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426502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fld id="{425CD015-4100-44C9-8D5B-98FC5442A723}" type="slidenum">
              <a:rPr lang="en-US" smtClean="0"/>
              <a:pPr/>
              <a:t>22</a:t>
            </a:fld>
            <a:endParaRPr lang="en-US" smtClean="0"/>
          </a:p>
        </p:txBody>
      </p:sp>
      <p:sp>
        <p:nvSpPr>
          <p:cNvPr id="58371" name="Rectangle 2"/>
          <p:cNvSpPr>
            <a:spLocks noGrp="1" noRot="1" noChangeAspect="1" noChangeArrowheads="1" noTextEdit="1"/>
          </p:cNvSpPr>
          <p:nvPr>
            <p:ph type="sldImg"/>
          </p:nvPr>
        </p:nvSpPr>
        <p:spPr>
          <a:xfrm>
            <a:off x="381000" y="685800"/>
            <a:ext cx="6096000" cy="3429000"/>
          </a:xfrm>
          <a:ln/>
        </p:spPr>
      </p:sp>
      <p:sp>
        <p:nvSpPr>
          <p:cNvPr id="58372"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187058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32BCC7B9-B930-4580-B790-615088B16FB4}" type="slidenum">
              <a:rPr lang="en-US" smtClean="0"/>
              <a:pPr/>
              <a:t>23</a:t>
            </a:fld>
            <a:endParaRPr lang="en-US" smtClean="0"/>
          </a:p>
        </p:txBody>
      </p:sp>
      <p:sp>
        <p:nvSpPr>
          <p:cNvPr id="59395" name="Rectangle 2"/>
          <p:cNvSpPr>
            <a:spLocks noGrp="1" noRot="1" noChangeAspect="1" noChangeArrowheads="1" noTextEdit="1"/>
          </p:cNvSpPr>
          <p:nvPr>
            <p:ph type="sldImg"/>
          </p:nvPr>
        </p:nvSpPr>
        <p:spPr>
          <a:xfrm>
            <a:off x="381000" y="685800"/>
            <a:ext cx="6096000" cy="3429000"/>
          </a:xfrm>
          <a:ln/>
        </p:spPr>
      </p:sp>
      <p:sp>
        <p:nvSpPr>
          <p:cNvPr id="5939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43280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0B75AECA-E3E4-4489-BDE1-5B1483E8F7D3}" type="slidenum">
              <a:rPr lang="en-US" smtClean="0"/>
              <a:pPr/>
              <a:t>24</a:t>
            </a:fld>
            <a:endParaRPr lang="en-US" smtClean="0"/>
          </a:p>
        </p:txBody>
      </p:sp>
      <p:sp>
        <p:nvSpPr>
          <p:cNvPr id="64515" name="Rectangle 2"/>
          <p:cNvSpPr>
            <a:spLocks noGrp="1" noRot="1" noChangeAspect="1" noChangeArrowheads="1" noTextEdit="1"/>
          </p:cNvSpPr>
          <p:nvPr>
            <p:ph type="sldImg"/>
          </p:nvPr>
        </p:nvSpPr>
        <p:spPr>
          <a:xfrm>
            <a:off x="381000" y="685800"/>
            <a:ext cx="6096000" cy="3429000"/>
          </a:xfrm>
          <a:ln/>
        </p:spPr>
      </p:sp>
      <p:sp>
        <p:nvSpPr>
          <p:cNvPr id="6451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5733530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25374467-ADB3-46C5-8BD5-8012B2E6729C}" type="slidenum">
              <a:rPr lang="en-US" smtClean="0"/>
              <a:pPr/>
              <a:t>25</a:t>
            </a:fld>
            <a:endParaRPr lang="en-US" smtClean="0"/>
          </a:p>
        </p:txBody>
      </p:sp>
      <p:sp>
        <p:nvSpPr>
          <p:cNvPr id="65539" name="Rectangle 2"/>
          <p:cNvSpPr>
            <a:spLocks noGrp="1" noRot="1" noChangeAspect="1" noChangeArrowheads="1" noTextEdit="1"/>
          </p:cNvSpPr>
          <p:nvPr>
            <p:ph type="sldImg"/>
          </p:nvPr>
        </p:nvSpPr>
        <p:spPr>
          <a:xfrm>
            <a:off x="381000" y="685800"/>
            <a:ext cx="6096000" cy="3429000"/>
          </a:xfrm>
          <a:ln/>
        </p:spPr>
      </p:sp>
      <p:sp>
        <p:nvSpPr>
          <p:cNvPr id="6554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859921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BFB94A6-6F79-43E8-8E50-B3AB9A8CFAD8}" type="slidenum">
              <a:rPr lang="en-US" smtClean="0"/>
              <a:pPr/>
              <a:t>26</a:t>
            </a:fld>
            <a:endParaRPr lang="en-US" smtClean="0"/>
          </a:p>
        </p:txBody>
      </p:sp>
      <p:sp>
        <p:nvSpPr>
          <p:cNvPr id="66563" name="Rectangle 2"/>
          <p:cNvSpPr>
            <a:spLocks noGrp="1" noRot="1" noChangeAspect="1" noChangeArrowheads="1" noTextEdit="1"/>
          </p:cNvSpPr>
          <p:nvPr>
            <p:ph type="sldImg"/>
          </p:nvPr>
        </p:nvSpPr>
        <p:spPr>
          <a:xfrm>
            <a:off x="381000" y="685800"/>
            <a:ext cx="6096000" cy="3429000"/>
          </a:xfrm>
          <a:ln/>
        </p:spPr>
      </p:sp>
      <p:sp>
        <p:nvSpPr>
          <p:cNvPr id="6656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44811269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13B33D94-6CE8-4C1A-AA05-B168112AEB2D}" type="slidenum">
              <a:rPr lang="en-US" smtClean="0"/>
              <a:pPr/>
              <a:t>27</a:t>
            </a:fld>
            <a:endParaRPr lang="en-US" smtClean="0"/>
          </a:p>
        </p:txBody>
      </p:sp>
      <p:sp>
        <p:nvSpPr>
          <p:cNvPr id="67587" name="Rectangle 2"/>
          <p:cNvSpPr>
            <a:spLocks noGrp="1" noRot="1" noChangeAspect="1" noChangeArrowheads="1" noTextEdit="1"/>
          </p:cNvSpPr>
          <p:nvPr>
            <p:ph type="sldImg"/>
          </p:nvPr>
        </p:nvSpPr>
        <p:spPr>
          <a:xfrm>
            <a:off x="381000" y="685800"/>
            <a:ext cx="6096000" cy="3429000"/>
          </a:xfrm>
          <a:ln/>
        </p:spPr>
      </p:sp>
      <p:sp>
        <p:nvSpPr>
          <p:cNvPr id="67588"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5003921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D59A52BA-813E-413F-9844-56D7DBC3EBCD}" type="slidenum">
              <a:rPr lang="en-US" smtClean="0"/>
              <a:pPr/>
              <a:t>28</a:t>
            </a:fld>
            <a:endParaRPr lang="en-US" smtClean="0"/>
          </a:p>
        </p:txBody>
      </p:sp>
      <p:sp>
        <p:nvSpPr>
          <p:cNvPr id="68611" name="Rectangle 2"/>
          <p:cNvSpPr>
            <a:spLocks noGrp="1" noRot="1" noChangeAspect="1" noChangeArrowheads="1" noTextEdit="1"/>
          </p:cNvSpPr>
          <p:nvPr>
            <p:ph type="sldImg"/>
          </p:nvPr>
        </p:nvSpPr>
        <p:spPr>
          <a:xfrm>
            <a:off x="381000" y="685800"/>
            <a:ext cx="6096000" cy="3429000"/>
          </a:xfrm>
          <a:ln/>
        </p:spPr>
      </p:sp>
      <p:sp>
        <p:nvSpPr>
          <p:cNvPr id="68612"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514663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4DF1FD8-345E-4F57-978A-B772A602BD13}" type="slidenum">
              <a:rPr lang="en-US" smtClean="0"/>
              <a:pPr/>
              <a:t>29</a:t>
            </a:fld>
            <a:endParaRPr lang="en-US" smtClean="0"/>
          </a:p>
        </p:txBody>
      </p:sp>
      <p:sp>
        <p:nvSpPr>
          <p:cNvPr id="69635" name="Rectangle 2"/>
          <p:cNvSpPr>
            <a:spLocks noGrp="1" noRot="1" noChangeAspect="1" noChangeArrowheads="1" noTextEdit="1"/>
          </p:cNvSpPr>
          <p:nvPr>
            <p:ph type="sldImg"/>
          </p:nvPr>
        </p:nvSpPr>
        <p:spPr>
          <a:xfrm>
            <a:off x="381000" y="685800"/>
            <a:ext cx="6096000" cy="3429000"/>
          </a:xfrm>
          <a:ln/>
        </p:spPr>
      </p:sp>
      <p:sp>
        <p:nvSpPr>
          <p:cNvPr id="6963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685040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081A60F-AE7E-4431-805C-953CE32CAC71}" type="slidenum">
              <a:rPr lang="en-US" smtClean="0"/>
              <a:pPr/>
              <a:t>3</a:t>
            </a:fld>
            <a:endParaRPr lang="en-US" smtClean="0"/>
          </a:p>
        </p:txBody>
      </p:sp>
      <p:sp>
        <p:nvSpPr>
          <p:cNvPr id="88067" name="Rectangle 2"/>
          <p:cNvSpPr>
            <a:spLocks noGrp="1" noRot="1" noChangeAspect="1" noChangeArrowheads="1" noTextEdit="1"/>
          </p:cNvSpPr>
          <p:nvPr>
            <p:ph type="sldImg"/>
          </p:nvPr>
        </p:nvSpPr>
        <p:spPr>
          <a:xfrm>
            <a:off x="381000" y="685800"/>
            <a:ext cx="6096000" cy="3429000"/>
          </a:xfrm>
          <a:ln/>
        </p:spPr>
      </p:sp>
      <p:sp>
        <p:nvSpPr>
          <p:cNvPr id="88068"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7785156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37C3D54C-124D-4FA3-8762-97B46B85E414}" type="slidenum">
              <a:rPr lang="en-US" smtClean="0"/>
              <a:pPr/>
              <a:t>30</a:t>
            </a:fld>
            <a:endParaRPr lang="en-US" smtClean="0"/>
          </a:p>
        </p:txBody>
      </p:sp>
      <p:sp>
        <p:nvSpPr>
          <p:cNvPr id="70659" name="Rectangle 2"/>
          <p:cNvSpPr>
            <a:spLocks noGrp="1" noRot="1" noChangeAspect="1" noChangeArrowheads="1" noTextEdit="1"/>
          </p:cNvSpPr>
          <p:nvPr>
            <p:ph type="sldImg"/>
          </p:nvPr>
        </p:nvSpPr>
        <p:spPr>
          <a:xfrm>
            <a:off x="381000" y="685800"/>
            <a:ext cx="6096000" cy="3429000"/>
          </a:xfrm>
          <a:ln/>
        </p:spPr>
      </p:sp>
      <p:sp>
        <p:nvSpPr>
          <p:cNvPr id="7066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389742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3BB5BEE2-C2F1-4378-A587-0B3B29E5C2D9}" type="slidenum">
              <a:rPr lang="en-US" smtClean="0"/>
              <a:pPr/>
              <a:t>31</a:t>
            </a:fld>
            <a:endParaRPr lang="en-US" smtClean="0"/>
          </a:p>
        </p:txBody>
      </p:sp>
      <p:sp>
        <p:nvSpPr>
          <p:cNvPr id="71683" name="Rectangle 2"/>
          <p:cNvSpPr>
            <a:spLocks noGrp="1" noRot="1" noChangeAspect="1" noChangeArrowheads="1" noTextEdit="1"/>
          </p:cNvSpPr>
          <p:nvPr>
            <p:ph type="sldImg"/>
          </p:nvPr>
        </p:nvSpPr>
        <p:spPr>
          <a:xfrm>
            <a:off x="381000" y="685800"/>
            <a:ext cx="6096000" cy="3429000"/>
          </a:xfrm>
          <a:ln/>
        </p:spPr>
      </p:sp>
      <p:sp>
        <p:nvSpPr>
          <p:cNvPr id="7168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02179273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E77D3A8-BDD5-428E-9C4D-4A0F90E1430C}" type="slidenum">
              <a:rPr lang="en-US" smtClean="0"/>
              <a:pPr/>
              <a:t>32</a:t>
            </a:fld>
            <a:endParaRPr lang="en-US" smtClean="0"/>
          </a:p>
        </p:txBody>
      </p:sp>
      <p:sp>
        <p:nvSpPr>
          <p:cNvPr id="74755" name="Rectangle 2"/>
          <p:cNvSpPr>
            <a:spLocks noGrp="1" noRot="1" noChangeAspect="1" noChangeArrowheads="1" noTextEdit="1"/>
          </p:cNvSpPr>
          <p:nvPr>
            <p:ph type="sldImg"/>
          </p:nvPr>
        </p:nvSpPr>
        <p:spPr>
          <a:xfrm>
            <a:off x="381000" y="685800"/>
            <a:ext cx="6096000" cy="3429000"/>
          </a:xfrm>
          <a:ln/>
        </p:spPr>
      </p:sp>
      <p:sp>
        <p:nvSpPr>
          <p:cNvPr id="7475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0713229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D6CD0239-0AB7-49A1-95AD-FBA11CFC3376}" type="slidenum">
              <a:rPr lang="en-US" smtClean="0"/>
              <a:pPr/>
              <a:t>33</a:t>
            </a:fld>
            <a:endParaRPr lang="en-US" smtClean="0"/>
          </a:p>
        </p:txBody>
      </p:sp>
      <p:sp>
        <p:nvSpPr>
          <p:cNvPr id="75779" name="Rectangle 2"/>
          <p:cNvSpPr>
            <a:spLocks noGrp="1" noRot="1" noChangeAspect="1" noChangeArrowheads="1" noTextEdit="1"/>
          </p:cNvSpPr>
          <p:nvPr>
            <p:ph type="sldImg"/>
          </p:nvPr>
        </p:nvSpPr>
        <p:spPr>
          <a:xfrm>
            <a:off x="381000" y="685800"/>
            <a:ext cx="6096000" cy="3429000"/>
          </a:xfrm>
          <a:ln/>
        </p:spPr>
      </p:sp>
      <p:sp>
        <p:nvSpPr>
          <p:cNvPr id="7578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405258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266AE86-8D53-45AE-921B-1AD302FE9DAF}" type="slidenum">
              <a:rPr lang="en-US" smtClean="0"/>
              <a:pPr/>
              <a:t>34</a:t>
            </a:fld>
            <a:endParaRPr lang="en-US" smtClean="0"/>
          </a:p>
        </p:txBody>
      </p:sp>
      <p:sp>
        <p:nvSpPr>
          <p:cNvPr id="84995" name="Rectangle 2"/>
          <p:cNvSpPr>
            <a:spLocks noGrp="1" noRot="1" noChangeAspect="1" noChangeArrowheads="1" noTextEdit="1"/>
          </p:cNvSpPr>
          <p:nvPr>
            <p:ph type="sldImg"/>
          </p:nvPr>
        </p:nvSpPr>
        <p:spPr>
          <a:xfrm>
            <a:off x="381000" y="685800"/>
            <a:ext cx="6096000" cy="3429000"/>
          </a:xfrm>
          <a:ln/>
        </p:spPr>
      </p:sp>
      <p:sp>
        <p:nvSpPr>
          <p:cNvPr id="8499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2497829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A73F058-D9ED-43A6-82B2-1C05A82EBE8D}" type="slidenum">
              <a:rPr lang="en-US" smtClean="0"/>
              <a:pPr/>
              <a:t>35</a:t>
            </a:fld>
            <a:endParaRPr lang="en-US" smtClean="0"/>
          </a:p>
        </p:txBody>
      </p:sp>
      <p:sp>
        <p:nvSpPr>
          <p:cNvPr id="86019" name="Rectangle 2"/>
          <p:cNvSpPr>
            <a:spLocks noGrp="1" noRot="1" noChangeAspect="1" noChangeArrowheads="1" noTextEdit="1"/>
          </p:cNvSpPr>
          <p:nvPr>
            <p:ph type="sldImg"/>
          </p:nvPr>
        </p:nvSpPr>
        <p:spPr>
          <a:xfrm>
            <a:off x="381000" y="685800"/>
            <a:ext cx="6096000" cy="3429000"/>
          </a:xfrm>
          <a:ln/>
        </p:spPr>
      </p:sp>
      <p:sp>
        <p:nvSpPr>
          <p:cNvPr id="86020"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465807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47F5F516-BAF3-447A-95AF-E2CCCA4D5F81}" type="slidenum">
              <a:rPr lang="en-US" smtClean="0"/>
              <a:pPr/>
              <a:t>4</a:t>
            </a:fld>
            <a:endParaRPr lang="en-US" smtClean="0"/>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04738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fld id="{B318EDC0-0903-4ECC-976C-B202CDAB6E33}" type="slidenum">
              <a:rPr lang="en-US" smtClean="0"/>
              <a:pPr/>
              <a:t>5</a:t>
            </a:fld>
            <a:endParaRPr lang="en-US" smtClean="0"/>
          </a:p>
        </p:txBody>
      </p:sp>
      <p:sp>
        <p:nvSpPr>
          <p:cNvPr id="53251" name="Rectangle 2"/>
          <p:cNvSpPr>
            <a:spLocks noGrp="1" noRot="1" noChangeAspect="1" noChangeArrowheads="1" noTextEdit="1"/>
          </p:cNvSpPr>
          <p:nvPr>
            <p:ph type="sldImg"/>
          </p:nvPr>
        </p:nvSpPr>
        <p:spPr>
          <a:xfrm>
            <a:off x="381000" y="685800"/>
            <a:ext cx="6096000" cy="3429000"/>
          </a:xfrm>
          <a:ln/>
        </p:spPr>
      </p:sp>
      <p:sp>
        <p:nvSpPr>
          <p:cNvPr id="53252"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3292425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03862961-6F21-49EE-B40C-4EBD6FB6D14E}" type="slidenum">
              <a:rPr lang="en-US" smtClean="0"/>
              <a:pPr/>
              <a:t>6</a:t>
            </a:fld>
            <a:endParaRPr lang="en-US" smtClean="0"/>
          </a:p>
        </p:txBody>
      </p:sp>
      <p:sp>
        <p:nvSpPr>
          <p:cNvPr id="76803" name="Rectangle 2"/>
          <p:cNvSpPr>
            <a:spLocks noGrp="1" noRot="1" noChangeAspect="1" noChangeArrowheads="1" noTextEdit="1"/>
          </p:cNvSpPr>
          <p:nvPr>
            <p:ph type="sldImg"/>
          </p:nvPr>
        </p:nvSpPr>
        <p:spPr>
          <a:xfrm>
            <a:off x="381000" y="685800"/>
            <a:ext cx="6096000" cy="3429000"/>
          </a:xfrm>
          <a:ln/>
        </p:spPr>
      </p:sp>
      <p:sp>
        <p:nvSpPr>
          <p:cNvPr id="76804"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24106677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3CB62B54-3B43-4673-8945-FB59385C665E}" type="slidenum">
              <a:rPr lang="en-US" smtClean="0"/>
              <a:pPr/>
              <a:t>7</a:t>
            </a:fld>
            <a:endParaRPr lang="en-US" smtClean="0"/>
          </a:p>
        </p:txBody>
      </p:sp>
      <p:sp>
        <p:nvSpPr>
          <p:cNvPr id="77827" name="Rectangle 2"/>
          <p:cNvSpPr>
            <a:spLocks noGrp="1" noRot="1" noChangeAspect="1" noChangeArrowheads="1" noTextEdit="1"/>
          </p:cNvSpPr>
          <p:nvPr>
            <p:ph type="sldImg"/>
          </p:nvPr>
        </p:nvSpPr>
        <p:spPr>
          <a:xfrm>
            <a:off x="381000" y="685800"/>
            <a:ext cx="6096000" cy="3429000"/>
          </a:xfrm>
          <a:ln/>
        </p:spPr>
      </p:sp>
      <p:sp>
        <p:nvSpPr>
          <p:cNvPr id="77828"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217189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C3C48FC-B16D-4D06-AECD-B9595B55C26F}" type="slidenum">
              <a:rPr lang="en-US" smtClean="0"/>
              <a:pPr/>
              <a:t>8</a:t>
            </a:fld>
            <a:endParaRPr lang="en-US" smtClean="0"/>
          </a:p>
        </p:txBody>
      </p:sp>
      <p:sp>
        <p:nvSpPr>
          <p:cNvPr id="78851" name="Rectangle 2"/>
          <p:cNvSpPr>
            <a:spLocks noGrp="1" noRot="1" noChangeAspect="1" noChangeArrowheads="1" noTextEdit="1"/>
          </p:cNvSpPr>
          <p:nvPr>
            <p:ph type="sldImg"/>
          </p:nvPr>
        </p:nvSpPr>
        <p:spPr>
          <a:xfrm>
            <a:off x="381000" y="685800"/>
            <a:ext cx="6096000" cy="3429000"/>
          </a:xfrm>
          <a:ln/>
        </p:spPr>
      </p:sp>
      <p:sp>
        <p:nvSpPr>
          <p:cNvPr id="78852"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18347133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7DE4457D-3528-480C-B385-9AE55B3A69B3}" type="slidenum">
              <a:rPr lang="en-US" smtClean="0"/>
              <a:pPr/>
              <a:t>9</a:t>
            </a:fld>
            <a:endParaRPr lang="en-US" smtClean="0"/>
          </a:p>
        </p:txBody>
      </p:sp>
      <p:sp>
        <p:nvSpPr>
          <p:cNvPr id="79875" name="Rectangle 2"/>
          <p:cNvSpPr>
            <a:spLocks noGrp="1" noRot="1" noChangeAspect="1" noChangeArrowheads="1" noTextEdit="1"/>
          </p:cNvSpPr>
          <p:nvPr>
            <p:ph type="sldImg"/>
          </p:nvPr>
        </p:nvSpPr>
        <p:spPr>
          <a:xfrm>
            <a:off x="381000" y="685800"/>
            <a:ext cx="6096000" cy="3429000"/>
          </a:xfrm>
          <a:ln/>
        </p:spPr>
      </p:sp>
      <p:sp>
        <p:nvSpPr>
          <p:cNvPr id="79876" name="Rectangle 3"/>
          <p:cNvSpPr>
            <a:spLocks noGrp="1" noChangeArrowheads="1"/>
          </p:cNvSpPr>
          <p:nvPr>
            <p:ph type="body" idx="1"/>
          </p:nvPr>
        </p:nvSpPr>
        <p:spPr>
          <a:noFill/>
          <a:ln/>
        </p:spPr>
        <p:txBody>
          <a:bodyPr/>
          <a:lstStyle/>
          <a:p>
            <a:pPr eaLnBrk="1" hangingPunct="1"/>
            <a:endParaRPr lang="sl-SI" smtClean="0"/>
          </a:p>
        </p:txBody>
      </p:sp>
    </p:spTree>
    <p:extLst>
      <p:ext uri="{BB962C8B-B14F-4D97-AF65-F5344CB8AC3E}">
        <p14:creationId xmlns:p14="http://schemas.microsoft.com/office/powerpoint/2010/main" val="9494718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569214"/>
            <a:ext cx="7543800" cy="2674620"/>
          </a:xfrm>
        </p:spPr>
        <p:txBody>
          <a:bodyPr anchor="b">
            <a:normAutofit/>
          </a:bodyPr>
          <a:lstStyle>
            <a:lvl1pPr algn="l">
              <a:lnSpc>
                <a:spcPct val="85000"/>
              </a:lnSpc>
              <a:defRPr sz="6000" spc="-38" baseline="0">
                <a:solidFill>
                  <a:schemeClr val="tx1">
                    <a:lumMod val="85000"/>
                    <a:lumOff val="15000"/>
                  </a:schemeClr>
                </a:solidFill>
              </a:defRPr>
            </a:lvl1pPr>
          </a:lstStyle>
          <a:p>
            <a:r>
              <a:rPr lang="sl-SI" smtClean="0"/>
              <a:t>Uredite slog naslova matrice</a:t>
            </a:r>
            <a:endParaRPr lang="en-US" dirty="0"/>
          </a:p>
        </p:txBody>
      </p:sp>
      <p:sp>
        <p:nvSpPr>
          <p:cNvPr id="3" name="Subtitle 2"/>
          <p:cNvSpPr>
            <a:spLocks noGrp="1"/>
          </p:cNvSpPr>
          <p:nvPr>
            <p:ph type="subTitle" idx="1"/>
          </p:nvPr>
        </p:nvSpPr>
        <p:spPr>
          <a:xfrm>
            <a:off x="825038" y="3341716"/>
            <a:ext cx="7543800" cy="85725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Klavdija Štrancar, 2011</a:t>
            </a:r>
            <a:endParaRPr lang="en-US"/>
          </a:p>
        </p:txBody>
      </p:sp>
      <p:sp>
        <p:nvSpPr>
          <p:cNvPr id="6" name="Slide Number Placeholder 5"/>
          <p:cNvSpPr>
            <a:spLocks noGrp="1"/>
          </p:cNvSpPr>
          <p:nvPr>
            <p:ph type="sldNum" sz="quarter" idx="12"/>
          </p:nvPr>
        </p:nvSpPr>
        <p:spPr/>
        <p:txBody>
          <a:bodyPr/>
          <a:lstStyle/>
          <a:p>
            <a:pPr>
              <a:defRPr/>
            </a:pPr>
            <a:fld id="{99D76B7C-F432-4F14-AE1C-060D0D423B65}" type="slidenum">
              <a:rPr lang="en-US" smtClean="0"/>
              <a:pPr>
                <a:defRPr/>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8832040"/>
      </p:ext>
    </p:extLst>
  </p:cSld>
  <p:clrMapOvr>
    <a:masterClrMapping/>
  </p:clrMapOvr>
  <p:transition spd="slow">
    <p:split orient="vert"/>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Klavdija Štrancar, 2011</a:t>
            </a:r>
            <a:endParaRPr lang="en-US"/>
          </a:p>
        </p:txBody>
      </p:sp>
      <p:sp>
        <p:nvSpPr>
          <p:cNvPr id="6" name="Slide Number Placeholder 5"/>
          <p:cNvSpPr>
            <a:spLocks noGrp="1"/>
          </p:cNvSpPr>
          <p:nvPr>
            <p:ph type="sldNum" sz="quarter" idx="12"/>
          </p:nvPr>
        </p:nvSpPr>
        <p:spPr/>
        <p:txBody>
          <a:bodyPr/>
          <a:lstStyle/>
          <a:p>
            <a:pPr>
              <a:defRPr/>
            </a:pPr>
            <a:fld id="{B4850533-8DC8-4ED2-AAFF-448A9DA34DFB}" type="slidenum">
              <a:rPr lang="en-US" smtClean="0"/>
              <a:pPr>
                <a:defRPr/>
              </a:pPr>
              <a:t>‹#›</a:t>
            </a:fld>
            <a:endParaRPr lang="en-US"/>
          </a:p>
        </p:txBody>
      </p:sp>
    </p:spTree>
    <p:extLst>
      <p:ext uri="{BB962C8B-B14F-4D97-AF65-F5344CB8AC3E}">
        <p14:creationId xmlns:p14="http://schemas.microsoft.com/office/powerpoint/2010/main" val="2076725864"/>
      </p:ext>
    </p:extLst>
  </p:cSld>
  <p:clrMapOvr>
    <a:masterClrMapping/>
  </p:clrMapOvr>
  <p:transition spd="slow">
    <p:split orient="vert"/>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309226"/>
            <a:ext cx="1971675" cy="4319924"/>
          </a:xfrm>
        </p:spPr>
        <p:txBody>
          <a:bodyPr vert="eaVert"/>
          <a:lstStyle/>
          <a:p>
            <a:r>
              <a:rPr lang="sl-SI" smtClean="0"/>
              <a:t>Uredite slog naslova matrice</a:t>
            </a:r>
            <a:endParaRPr lang="en-US" dirty="0"/>
          </a:p>
        </p:txBody>
      </p:sp>
      <p:sp>
        <p:nvSpPr>
          <p:cNvPr id="3" name="Vertical Text Placeholder 2"/>
          <p:cNvSpPr>
            <a:spLocks noGrp="1"/>
          </p:cNvSpPr>
          <p:nvPr>
            <p:ph type="body" orient="vert" idx="1"/>
          </p:nvPr>
        </p:nvSpPr>
        <p:spPr>
          <a:xfrm>
            <a:off x="628650" y="309226"/>
            <a:ext cx="5800725" cy="4319924"/>
          </a:xfrm>
        </p:spPr>
        <p:txBody>
          <a:bodyPr vert="eaVert" lIns="45720" tIns="0" rIns="45720" bIns="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Klavdija Štrancar, 2011</a:t>
            </a:r>
            <a:endParaRPr lang="en-US"/>
          </a:p>
        </p:txBody>
      </p:sp>
      <p:sp>
        <p:nvSpPr>
          <p:cNvPr id="6" name="Slide Number Placeholder 5"/>
          <p:cNvSpPr>
            <a:spLocks noGrp="1"/>
          </p:cNvSpPr>
          <p:nvPr>
            <p:ph type="sldNum" sz="quarter" idx="12"/>
          </p:nvPr>
        </p:nvSpPr>
        <p:spPr/>
        <p:txBody>
          <a:bodyPr/>
          <a:lstStyle/>
          <a:p>
            <a:pPr>
              <a:defRPr/>
            </a:pPr>
            <a:fld id="{FDDD76B1-C0B8-4B52-B043-73465B0FDB10}" type="slidenum">
              <a:rPr lang="en-US" smtClean="0"/>
              <a:pPr>
                <a:defRPr/>
              </a:pPr>
              <a:t>‹#›</a:t>
            </a:fld>
            <a:endParaRPr lang="en-US"/>
          </a:p>
        </p:txBody>
      </p:sp>
    </p:spTree>
    <p:extLst>
      <p:ext uri="{BB962C8B-B14F-4D97-AF65-F5344CB8AC3E}">
        <p14:creationId xmlns:p14="http://schemas.microsoft.com/office/powerpoint/2010/main" val="2980668076"/>
      </p:ext>
    </p:extLst>
  </p:cSld>
  <p:clrMapOvr>
    <a:masterClrMapping/>
  </p:clrMapOvr>
  <p:transition spd="slow">
    <p:split orient="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Klavdija Štrancar, 2011</a:t>
            </a:r>
            <a:endParaRPr lang="en-US"/>
          </a:p>
        </p:txBody>
      </p:sp>
      <p:sp>
        <p:nvSpPr>
          <p:cNvPr id="6" name="Slide Number Placeholder 5"/>
          <p:cNvSpPr>
            <a:spLocks noGrp="1"/>
          </p:cNvSpPr>
          <p:nvPr>
            <p:ph type="sldNum" sz="quarter" idx="12"/>
          </p:nvPr>
        </p:nvSpPr>
        <p:spPr/>
        <p:txBody>
          <a:bodyPr/>
          <a:lstStyle/>
          <a:p>
            <a:pPr>
              <a:defRPr/>
            </a:pPr>
            <a:fld id="{1BFA7E3A-4A60-4E8F-9A52-D74DB8ED3B1A}" type="slidenum">
              <a:rPr lang="en-US" smtClean="0"/>
              <a:pPr>
                <a:defRPr/>
              </a:pPr>
              <a:t>‹#›</a:t>
            </a:fld>
            <a:endParaRPr lang="en-US"/>
          </a:p>
        </p:txBody>
      </p:sp>
    </p:spTree>
    <p:extLst>
      <p:ext uri="{BB962C8B-B14F-4D97-AF65-F5344CB8AC3E}">
        <p14:creationId xmlns:p14="http://schemas.microsoft.com/office/powerpoint/2010/main" val="2784142626"/>
      </p:ext>
    </p:extLst>
  </p:cSld>
  <p:clrMapOvr>
    <a:masterClrMapping/>
  </p:clrMapOvr>
  <p:transition spd="slow">
    <p:split orient="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69214"/>
            <a:ext cx="7543800" cy="2674620"/>
          </a:xfrm>
        </p:spPr>
        <p:txBody>
          <a:bodyPr anchor="b" anchorCtr="0">
            <a:normAutofit/>
          </a:bodyPr>
          <a:lstStyle>
            <a:lvl1pPr>
              <a:lnSpc>
                <a:spcPct val="85000"/>
              </a:lnSpc>
              <a:defRPr sz="6000" b="0">
                <a:solidFill>
                  <a:schemeClr val="tx1">
                    <a:lumMod val="85000"/>
                    <a:lumOff val="15000"/>
                  </a:schemeClr>
                </a:solidFill>
              </a:defRPr>
            </a:lvl1pPr>
          </a:lstStyle>
          <a:p>
            <a:r>
              <a:rPr lang="sl-SI" smtClean="0"/>
              <a:t>Uredite slog naslova matrice</a:t>
            </a:r>
            <a:endParaRPr lang="en-US" dirty="0"/>
          </a:p>
        </p:txBody>
      </p:sp>
      <p:sp>
        <p:nvSpPr>
          <p:cNvPr id="3" name="Text Placeholder 2"/>
          <p:cNvSpPr>
            <a:spLocks noGrp="1"/>
          </p:cNvSpPr>
          <p:nvPr>
            <p:ph type="body" idx="1"/>
          </p:nvPr>
        </p:nvSpPr>
        <p:spPr>
          <a:xfrm>
            <a:off x="822960" y="3339846"/>
            <a:ext cx="7543800" cy="85725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smtClean="0"/>
              <a:t>Klavdija Štrancar, 2011</a:t>
            </a:r>
            <a:endParaRPr lang="en-US"/>
          </a:p>
        </p:txBody>
      </p:sp>
      <p:sp>
        <p:nvSpPr>
          <p:cNvPr id="6" name="Slide Number Placeholder 5"/>
          <p:cNvSpPr>
            <a:spLocks noGrp="1"/>
          </p:cNvSpPr>
          <p:nvPr>
            <p:ph type="sldNum" sz="quarter" idx="12"/>
          </p:nvPr>
        </p:nvSpPr>
        <p:spPr/>
        <p:txBody>
          <a:bodyPr/>
          <a:lstStyle/>
          <a:p>
            <a:pPr>
              <a:defRPr/>
            </a:pPr>
            <a:fld id="{975C118B-0AAD-42EE-AB3E-AA77C6054106}" type="slidenum">
              <a:rPr lang="en-US" smtClean="0"/>
              <a:pPr>
                <a:defRPr/>
              </a:pPr>
              <a:t>‹#›</a:t>
            </a:fld>
            <a:endParaRPr lang="en-US"/>
          </a:p>
        </p:txBody>
      </p:sp>
      <p:cxnSp>
        <p:nvCxnSpPr>
          <p:cNvPr id="9" name="Straight Connector 8"/>
          <p:cNvCxnSpPr/>
          <p:nvPr/>
        </p:nvCxnSpPr>
        <p:spPr>
          <a:xfrm>
            <a:off x="905744" y="325755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5350779"/>
      </p:ext>
    </p:extLst>
  </p:cSld>
  <p:clrMapOvr>
    <a:masterClrMapping/>
  </p:clrMapOvr>
  <p:transition spd="slow">
    <p:split orient="vert"/>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a:xfrm>
            <a:off x="822960" y="214953"/>
            <a:ext cx="7543800" cy="1088068"/>
          </a:xfrm>
        </p:spPr>
        <p:txBody>
          <a:bodyPr/>
          <a:lstStyle/>
          <a:p>
            <a:r>
              <a:rPr lang="sl-SI" smtClean="0"/>
              <a:t>Uredite slog naslova matrice</a:t>
            </a:r>
            <a:endParaRPr lang="en-US" dirty="0"/>
          </a:p>
        </p:txBody>
      </p:sp>
      <p:sp>
        <p:nvSpPr>
          <p:cNvPr id="3" name="Content Placeholder 2"/>
          <p:cNvSpPr>
            <a:spLocks noGrp="1"/>
          </p:cNvSpPr>
          <p:nvPr>
            <p:ph sz="half" idx="1"/>
          </p:nvPr>
        </p:nvSpPr>
        <p:spPr>
          <a:xfrm>
            <a:off x="822959" y="1384301"/>
            <a:ext cx="3703320" cy="301752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4663440" y="1384301"/>
            <a:ext cx="3703320" cy="301752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Klavdija Štrancar, 2011</a:t>
            </a:r>
            <a:endParaRPr lang="en-US"/>
          </a:p>
        </p:txBody>
      </p:sp>
      <p:sp>
        <p:nvSpPr>
          <p:cNvPr id="7" name="Slide Number Placeholder 6"/>
          <p:cNvSpPr>
            <a:spLocks noGrp="1"/>
          </p:cNvSpPr>
          <p:nvPr>
            <p:ph type="sldNum" sz="quarter" idx="12"/>
          </p:nvPr>
        </p:nvSpPr>
        <p:spPr/>
        <p:txBody>
          <a:bodyPr/>
          <a:lstStyle/>
          <a:p>
            <a:pPr>
              <a:defRPr/>
            </a:pPr>
            <a:fld id="{431E8EB0-13EF-48C1-A915-9184446F2753}" type="slidenum">
              <a:rPr lang="en-US" smtClean="0"/>
              <a:pPr>
                <a:defRPr/>
              </a:pPr>
              <a:t>‹#›</a:t>
            </a:fld>
            <a:endParaRPr lang="en-US"/>
          </a:p>
        </p:txBody>
      </p:sp>
    </p:spTree>
    <p:extLst>
      <p:ext uri="{BB962C8B-B14F-4D97-AF65-F5344CB8AC3E}">
        <p14:creationId xmlns:p14="http://schemas.microsoft.com/office/powerpoint/2010/main" val="429761994"/>
      </p:ext>
    </p:extLst>
  </p:cSld>
  <p:clrMapOvr>
    <a:masterClrMapping/>
  </p:clrMapOvr>
  <p:transition spd="slow">
    <p:split orient="vert"/>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a:xfrm>
            <a:off x="822960" y="214953"/>
            <a:ext cx="7543800" cy="1088068"/>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82296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smtClean="0"/>
              <a:t>Uredite sloge besedila matrice</a:t>
            </a:r>
          </a:p>
        </p:txBody>
      </p:sp>
      <p:sp>
        <p:nvSpPr>
          <p:cNvPr id="4" name="Content Placeholder 3"/>
          <p:cNvSpPr>
            <a:spLocks noGrp="1"/>
          </p:cNvSpPr>
          <p:nvPr>
            <p:ph sz="half" idx="2"/>
          </p:nvPr>
        </p:nvSpPr>
        <p:spPr>
          <a:xfrm>
            <a:off x="822960" y="1936751"/>
            <a:ext cx="3703320" cy="253365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4663440" y="1384539"/>
            <a:ext cx="3703320" cy="55221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l-SI" smtClean="0"/>
              <a:t>Uredite sloge besedila matrice</a:t>
            </a:r>
          </a:p>
        </p:txBody>
      </p:sp>
      <p:sp>
        <p:nvSpPr>
          <p:cNvPr id="6" name="Content Placeholder 5"/>
          <p:cNvSpPr>
            <a:spLocks noGrp="1"/>
          </p:cNvSpPr>
          <p:nvPr>
            <p:ph sz="quarter" idx="4"/>
          </p:nvPr>
        </p:nvSpPr>
        <p:spPr>
          <a:xfrm>
            <a:off x="4663440" y="1936751"/>
            <a:ext cx="3703320" cy="253365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smtClean="0"/>
              <a:t>Klavdija Štrancar, 2011</a:t>
            </a:r>
            <a:endParaRPr lang="en-US"/>
          </a:p>
        </p:txBody>
      </p:sp>
      <p:sp>
        <p:nvSpPr>
          <p:cNvPr id="9" name="Slide Number Placeholder 8"/>
          <p:cNvSpPr>
            <a:spLocks noGrp="1"/>
          </p:cNvSpPr>
          <p:nvPr>
            <p:ph type="sldNum" sz="quarter" idx="12"/>
          </p:nvPr>
        </p:nvSpPr>
        <p:spPr/>
        <p:txBody>
          <a:bodyPr/>
          <a:lstStyle/>
          <a:p>
            <a:pPr>
              <a:defRPr/>
            </a:pPr>
            <a:fld id="{898BCB1B-ACAB-41FC-AA62-2DF79E081205}" type="slidenum">
              <a:rPr lang="en-US" smtClean="0"/>
              <a:pPr>
                <a:defRPr/>
              </a:pPr>
              <a:t>‹#›</a:t>
            </a:fld>
            <a:endParaRPr lang="en-US"/>
          </a:p>
        </p:txBody>
      </p:sp>
    </p:spTree>
    <p:extLst>
      <p:ext uri="{BB962C8B-B14F-4D97-AF65-F5344CB8AC3E}">
        <p14:creationId xmlns:p14="http://schemas.microsoft.com/office/powerpoint/2010/main" val="4144115732"/>
      </p:ext>
    </p:extLst>
  </p:cSld>
  <p:clrMapOvr>
    <a:masterClrMapping/>
  </p:clrMapOvr>
  <p:transition spd="slow">
    <p:split orient="vert"/>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smtClean="0"/>
              <a:t>Klavdija Štrancar, 2011</a:t>
            </a:r>
            <a:endParaRPr lang="en-US"/>
          </a:p>
        </p:txBody>
      </p:sp>
      <p:sp>
        <p:nvSpPr>
          <p:cNvPr id="5" name="Slide Number Placeholder 4"/>
          <p:cNvSpPr>
            <a:spLocks noGrp="1"/>
          </p:cNvSpPr>
          <p:nvPr>
            <p:ph type="sldNum" sz="quarter" idx="12"/>
          </p:nvPr>
        </p:nvSpPr>
        <p:spPr/>
        <p:txBody>
          <a:bodyPr/>
          <a:lstStyle/>
          <a:p>
            <a:pPr>
              <a:defRPr/>
            </a:pPr>
            <a:fld id="{80ACBA49-3798-494C-B1D1-362E00AA8F9A}" type="slidenum">
              <a:rPr lang="en-US" smtClean="0"/>
              <a:pPr>
                <a:defRPr/>
              </a:pPr>
              <a:t>‹#›</a:t>
            </a:fld>
            <a:endParaRPr lang="en-US"/>
          </a:p>
        </p:txBody>
      </p:sp>
    </p:spTree>
    <p:extLst>
      <p:ext uri="{BB962C8B-B14F-4D97-AF65-F5344CB8AC3E}">
        <p14:creationId xmlns:p14="http://schemas.microsoft.com/office/powerpoint/2010/main" val="1672745556"/>
      </p:ext>
    </p:extLst>
  </p:cSld>
  <p:clrMapOvr>
    <a:masterClrMapping/>
  </p:clrMapOvr>
  <p:transition spd="slow">
    <p:split orient="vert"/>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azen">
    <p:spTree>
      <p:nvGrpSpPr>
        <p:cNvPr id="1" name=""/>
        <p:cNvGrpSpPr/>
        <p:nvPr/>
      </p:nvGrpSpPr>
      <p:grpSpPr>
        <a:xfrm>
          <a:off x="0" y="0"/>
          <a:ext cx="0" cy="0"/>
          <a:chOff x="0" y="0"/>
          <a:chExt cx="0" cy="0"/>
        </a:xfrm>
      </p:grpSpPr>
      <p:sp>
        <p:nvSpPr>
          <p:cNvPr id="5" name="Rectangle 4"/>
          <p:cNvSpPr/>
          <p:nvPr/>
        </p:nvSpPr>
        <p:spPr>
          <a:xfrm>
            <a:off x="2382" y="4800600"/>
            <a:ext cx="9141619"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475073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r>
              <a:rPr lang="en-US" smtClean="0"/>
              <a:t>Klavdija Štrancar, 2011</a:t>
            </a:r>
            <a:endParaRPr lang="en-US"/>
          </a:p>
        </p:txBody>
      </p:sp>
      <p:sp>
        <p:nvSpPr>
          <p:cNvPr id="9" name="Slide Number Placeholder 8"/>
          <p:cNvSpPr>
            <a:spLocks noGrp="1"/>
          </p:cNvSpPr>
          <p:nvPr>
            <p:ph type="sldNum" sz="quarter" idx="12"/>
          </p:nvPr>
        </p:nvSpPr>
        <p:spPr/>
        <p:txBody>
          <a:bodyPr/>
          <a:lstStyle/>
          <a:p>
            <a:pPr>
              <a:defRPr/>
            </a:pPr>
            <a:fld id="{64E53132-4DA6-4078-A0A1-A6033CEE14BA}" type="slidenum">
              <a:rPr lang="en-US" smtClean="0"/>
              <a:pPr>
                <a:defRPr/>
              </a:pPr>
              <a:t>‹#›</a:t>
            </a:fld>
            <a:endParaRPr lang="en-US"/>
          </a:p>
        </p:txBody>
      </p:sp>
    </p:spTree>
    <p:extLst>
      <p:ext uri="{BB962C8B-B14F-4D97-AF65-F5344CB8AC3E}">
        <p14:creationId xmlns:p14="http://schemas.microsoft.com/office/powerpoint/2010/main" val="3907961523"/>
      </p:ext>
    </p:extLst>
  </p:cSld>
  <p:clrMapOvr>
    <a:masterClrMapping/>
  </p:clrMapOvr>
  <p:transition spd="slow">
    <p:split orient="vert"/>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Vsebina z naslovom">
    <p:spTree>
      <p:nvGrpSpPr>
        <p:cNvPr id="1" name=""/>
        <p:cNvGrpSpPr/>
        <p:nvPr/>
      </p:nvGrpSpPr>
      <p:grpSpPr>
        <a:xfrm>
          <a:off x="0" y="0"/>
          <a:ext cx="0" cy="0"/>
          <a:chOff x="0" y="0"/>
          <a:chExt cx="0" cy="0"/>
        </a:xfrm>
      </p:grpSpPr>
      <p:sp>
        <p:nvSpPr>
          <p:cNvPr id="8" name="Rectangle 7"/>
          <p:cNvSpPr/>
          <p:nvPr/>
        </p:nvSpPr>
        <p:spPr>
          <a:xfrm>
            <a:off x="13" y="0"/>
            <a:ext cx="3038093"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45769"/>
            <a:ext cx="2400300" cy="1714500"/>
          </a:xfrm>
        </p:spPr>
        <p:txBody>
          <a:bodyPr anchor="b">
            <a:normAutofit/>
          </a:bodyPr>
          <a:lstStyle>
            <a:lvl1pPr>
              <a:defRPr sz="2700" b="0">
                <a:solidFill>
                  <a:srgbClr val="FFFFFF"/>
                </a:solidFill>
              </a:defRPr>
            </a:lvl1pPr>
          </a:lstStyle>
          <a:p>
            <a:r>
              <a:rPr lang="sl-SI" smtClean="0"/>
              <a:t>Uredite slog naslova matrice</a:t>
            </a:r>
            <a:endParaRPr lang="en-US" dirty="0"/>
          </a:p>
        </p:txBody>
      </p:sp>
      <p:sp>
        <p:nvSpPr>
          <p:cNvPr id="3" name="Content Placeholder 2"/>
          <p:cNvSpPr>
            <a:spLocks noGrp="1"/>
          </p:cNvSpPr>
          <p:nvPr>
            <p:ph idx="1"/>
          </p:nvPr>
        </p:nvSpPr>
        <p:spPr>
          <a:xfrm>
            <a:off x="3600450" y="548640"/>
            <a:ext cx="4869180" cy="3943350"/>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342900" y="2194560"/>
            <a:ext cx="2400300" cy="2534343"/>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l-SI" smtClean="0"/>
              <a:t>Uredite sloge besedila matrice</a:t>
            </a:r>
          </a:p>
        </p:txBody>
      </p:sp>
      <p:sp>
        <p:nvSpPr>
          <p:cNvPr id="5" name="Date Placeholder 4"/>
          <p:cNvSpPr>
            <a:spLocks noGrp="1"/>
          </p:cNvSpPr>
          <p:nvPr>
            <p:ph type="dt" sz="half" idx="10"/>
          </p:nvPr>
        </p:nvSpPr>
        <p:spPr>
          <a:xfrm>
            <a:off x="349134" y="4844839"/>
            <a:ext cx="1963883" cy="273844"/>
          </a:xfrm>
        </p:spPr>
        <p:txBody>
          <a:bodyPr/>
          <a:lstStyle>
            <a:lvl1pPr algn="l">
              <a:defRPr/>
            </a:lvl1pPr>
          </a:lstStyle>
          <a:p>
            <a:pPr>
              <a:defRPr/>
            </a:pPr>
            <a:endParaRPr lang="en-US"/>
          </a:p>
        </p:txBody>
      </p:sp>
      <p:sp>
        <p:nvSpPr>
          <p:cNvPr id="6" name="Footer Placeholder 5"/>
          <p:cNvSpPr>
            <a:spLocks noGrp="1"/>
          </p:cNvSpPr>
          <p:nvPr>
            <p:ph type="ftr" sz="quarter" idx="11"/>
          </p:nvPr>
        </p:nvSpPr>
        <p:spPr>
          <a:xfrm>
            <a:off x="3600450" y="4844839"/>
            <a:ext cx="3486150" cy="273844"/>
          </a:xfrm>
        </p:spPr>
        <p:txBody>
          <a:bodyPr/>
          <a:lstStyle>
            <a:lvl1pPr algn="l">
              <a:defRPr>
                <a:solidFill>
                  <a:schemeClr val="tx2"/>
                </a:solidFill>
              </a:defRPr>
            </a:lvl1pPr>
          </a:lstStyle>
          <a:p>
            <a:pPr>
              <a:defRPr/>
            </a:pPr>
            <a:r>
              <a:rPr lang="en-US" smtClean="0"/>
              <a:t>Klavdija Štrancar, 2011</a:t>
            </a:r>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pPr>
              <a:defRPr/>
            </a:pPr>
            <a:fld id="{5449796C-53FB-4884-A0E9-0A41B120CD5A}" type="slidenum">
              <a:rPr lang="en-US" smtClean="0"/>
              <a:pPr>
                <a:defRPr/>
              </a:pPr>
              <a:t>‹#›</a:t>
            </a:fld>
            <a:endParaRPr lang="en-US"/>
          </a:p>
        </p:txBody>
      </p:sp>
    </p:spTree>
    <p:extLst>
      <p:ext uri="{BB962C8B-B14F-4D97-AF65-F5344CB8AC3E}">
        <p14:creationId xmlns:p14="http://schemas.microsoft.com/office/powerpoint/2010/main" val="1753647267"/>
      </p:ext>
    </p:extLst>
  </p:cSld>
  <p:clrMapOvr>
    <a:masterClrMapping/>
  </p:clrMapOvr>
  <p:timing>
    <p:tnLst>
      <p:par>
        <p:cTn id="1" dur="indefinite" restart="never" nodeType="tmRoot"/>
      </p:par>
    </p:tnLst>
  </p:timing>
  <p:hf sldNum="0"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8" name="Rectangle 7"/>
          <p:cNvSpPr/>
          <p:nvPr/>
        </p:nvSpPr>
        <p:spPr>
          <a:xfrm>
            <a:off x="0" y="3714750"/>
            <a:ext cx="9141619" cy="14287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3686307"/>
            <a:ext cx="9141619" cy="480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3806190"/>
            <a:ext cx="7585234" cy="617220"/>
          </a:xfrm>
        </p:spPr>
        <p:txBody>
          <a:bodyPr lIns="91440" tIns="0" rIns="91440" bIns="0" anchor="b">
            <a:noAutofit/>
          </a:bodyPr>
          <a:lstStyle>
            <a:lvl1pPr>
              <a:defRPr sz="2700" b="0">
                <a:solidFill>
                  <a:srgbClr val="FFFFFF"/>
                </a:solidFill>
              </a:defRPr>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12" y="0"/>
            <a:ext cx="9143989" cy="3686307"/>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822960" y="4430268"/>
            <a:ext cx="7584948" cy="44577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l-SI" smtClean="0"/>
              <a:t>Uredite sloge besedila matrice</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smtClean="0"/>
              <a:t>Klavdija Štrancar, 2011</a:t>
            </a:r>
            <a:endParaRPr lang="en-US"/>
          </a:p>
        </p:txBody>
      </p:sp>
      <p:sp>
        <p:nvSpPr>
          <p:cNvPr id="7" name="Slide Number Placeholder 6"/>
          <p:cNvSpPr>
            <a:spLocks noGrp="1"/>
          </p:cNvSpPr>
          <p:nvPr>
            <p:ph type="sldNum" sz="quarter" idx="12"/>
          </p:nvPr>
        </p:nvSpPr>
        <p:spPr/>
        <p:txBody>
          <a:bodyPr/>
          <a:lstStyle/>
          <a:p>
            <a:pPr>
              <a:defRPr/>
            </a:pPr>
            <a:fld id="{66C0766B-BDE5-4EC9-892E-D2B4F8373CD3}" type="slidenum">
              <a:rPr lang="en-US" smtClean="0"/>
              <a:pPr>
                <a:defRPr/>
              </a:pPr>
              <a:t>‹#›</a:t>
            </a:fld>
            <a:endParaRPr lang="en-US"/>
          </a:p>
        </p:txBody>
      </p:sp>
    </p:spTree>
    <p:extLst>
      <p:ext uri="{BB962C8B-B14F-4D97-AF65-F5344CB8AC3E}">
        <p14:creationId xmlns:p14="http://schemas.microsoft.com/office/powerpoint/2010/main" val="3629082930"/>
      </p:ext>
    </p:extLst>
  </p:cSld>
  <p:clrMapOvr>
    <a:masterClrMapping/>
  </p:clrMapOvr>
  <p:transition spd="slow">
    <p:split orient="vert"/>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4800600"/>
            <a:ext cx="9144000" cy="3429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750737"/>
            <a:ext cx="9143989" cy="498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14953"/>
            <a:ext cx="7543800" cy="1088068"/>
          </a:xfrm>
          <a:prstGeom prst="rect">
            <a:avLst/>
          </a:prstGeom>
        </p:spPr>
        <p:txBody>
          <a:bodyPr vert="horz" lIns="91440" tIns="45720" rIns="91440" bIns="45720" rtlCol="0" anchor="b">
            <a:normAutofit/>
          </a:bodyPr>
          <a:lstStyle/>
          <a:p>
            <a:r>
              <a:rPr lang="sl-SI" smtClean="0"/>
              <a:t>Uredite slog naslova matrice</a:t>
            </a:r>
            <a:endParaRPr lang="en-US" dirty="0"/>
          </a:p>
        </p:txBody>
      </p:sp>
      <p:sp>
        <p:nvSpPr>
          <p:cNvPr id="3" name="Text Placeholder 2"/>
          <p:cNvSpPr>
            <a:spLocks noGrp="1"/>
          </p:cNvSpPr>
          <p:nvPr>
            <p:ph type="body" idx="1"/>
          </p:nvPr>
        </p:nvSpPr>
        <p:spPr>
          <a:xfrm>
            <a:off x="822960" y="1384301"/>
            <a:ext cx="7543800" cy="3017520"/>
          </a:xfrm>
          <a:prstGeom prst="rect">
            <a:avLst/>
          </a:prstGeom>
        </p:spPr>
        <p:txBody>
          <a:bodyPr vert="horz" lIns="0" tIns="45720" rIns="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22961" y="4844839"/>
            <a:ext cx="1854203" cy="273844"/>
          </a:xfrm>
          <a:prstGeom prst="rect">
            <a:avLst/>
          </a:prstGeom>
        </p:spPr>
        <p:txBody>
          <a:bodyPr vert="horz" lIns="91440" tIns="45720" rIns="91440" bIns="45720" rtlCol="0" anchor="ctr"/>
          <a:lstStyle>
            <a:lvl1pPr algn="l">
              <a:defRPr sz="675">
                <a:solidFill>
                  <a:srgbClr val="FFFFFF"/>
                </a:solidFill>
              </a:defRPr>
            </a:lvl1pPr>
          </a:lstStyle>
          <a:p>
            <a:pPr>
              <a:defRPr/>
            </a:pPr>
            <a:endParaRPr lang="en-US"/>
          </a:p>
        </p:txBody>
      </p:sp>
      <p:sp>
        <p:nvSpPr>
          <p:cNvPr id="5" name="Footer Placeholder 4"/>
          <p:cNvSpPr>
            <a:spLocks noGrp="1"/>
          </p:cNvSpPr>
          <p:nvPr>
            <p:ph type="ftr" sz="quarter" idx="3"/>
          </p:nvPr>
        </p:nvSpPr>
        <p:spPr>
          <a:xfrm>
            <a:off x="2764639" y="4844839"/>
            <a:ext cx="3617103" cy="273844"/>
          </a:xfrm>
          <a:prstGeom prst="rect">
            <a:avLst/>
          </a:prstGeom>
        </p:spPr>
        <p:txBody>
          <a:bodyPr vert="horz" lIns="91440" tIns="45720" rIns="91440" bIns="45720" rtlCol="0" anchor="ctr"/>
          <a:lstStyle>
            <a:lvl1pPr algn="ctr">
              <a:defRPr sz="675" cap="all" baseline="0">
                <a:solidFill>
                  <a:srgbClr val="FFFFFF"/>
                </a:solidFill>
              </a:defRPr>
            </a:lvl1pPr>
          </a:lstStyle>
          <a:p>
            <a:pPr>
              <a:defRPr/>
            </a:pPr>
            <a:r>
              <a:rPr lang="en-US" smtClean="0"/>
              <a:t>Klavdija Štrancar, 2011</a:t>
            </a:r>
            <a:endParaRPr lang="en-US"/>
          </a:p>
        </p:txBody>
      </p:sp>
      <p:sp>
        <p:nvSpPr>
          <p:cNvPr id="6" name="Slide Number Placeholder 5"/>
          <p:cNvSpPr>
            <a:spLocks noGrp="1"/>
          </p:cNvSpPr>
          <p:nvPr>
            <p:ph type="sldNum" sz="quarter" idx="4"/>
          </p:nvPr>
        </p:nvSpPr>
        <p:spPr>
          <a:xfrm>
            <a:off x="7425344" y="4844839"/>
            <a:ext cx="984019" cy="273844"/>
          </a:xfrm>
          <a:prstGeom prst="rect">
            <a:avLst/>
          </a:prstGeom>
        </p:spPr>
        <p:txBody>
          <a:bodyPr vert="horz" lIns="91440" tIns="45720" rIns="91440" bIns="45720" rtlCol="0" anchor="ctr"/>
          <a:lstStyle>
            <a:lvl1pPr algn="r">
              <a:defRPr sz="788">
                <a:solidFill>
                  <a:srgbClr val="FFFFFF"/>
                </a:solidFill>
              </a:defRPr>
            </a:lvl1pPr>
          </a:lstStyle>
          <a:p>
            <a:pPr>
              <a:defRPr/>
            </a:pPr>
            <a:fld id="{5449796C-53FB-4884-A0E9-0A41B120CD5A}" type="slidenum">
              <a:rPr lang="en-US" smtClean="0"/>
              <a:pPr>
                <a:defRPr/>
              </a:pPr>
              <a:t>‹#›</a:t>
            </a:fld>
            <a:endParaRPr lang="en-US"/>
          </a:p>
        </p:txBody>
      </p:sp>
      <p:cxnSp>
        <p:nvCxnSpPr>
          <p:cNvPr id="10" name="Straight Connector 9"/>
          <p:cNvCxnSpPr/>
          <p:nvPr/>
        </p:nvCxnSpPr>
        <p:spPr>
          <a:xfrm>
            <a:off x="895149" y="1303384"/>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328912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split orient="vert"/>
  </p:transition>
  <p:timing>
    <p:tnLst>
      <p:par>
        <p:cTn id="1" dur="indefinite" restart="never" nodeType="tmRoot"/>
      </p:par>
    </p:tnLst>
  </p:timing>
  <p:hf sldNum="0"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gi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g"/></Relationships>
</file>

<file path=ppt/slides/_rels/slide2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2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3.jp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57.gif"/><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3000"/>
            <a:lum/>
          </a:blip>
          <a:srcRect/>
          <a:stretch>
            <a:fillRect t="-27000" b="-27000"/>
          </a:stretch>
        </a:blipFill>
        <a:effectLst/>
      </p:bgPr>
    </p:bg>
    <p:spTree>
      <p:nvGrpSpPr>
        <p:cNvPr id="1" name=""/>
        <p:cNvGrpSpPr/>
        <p:nvPr/>
      </p:nvGrpSpPr>
      <p:grpSpPr>
        <a:xfrm>
          <a:off x="0" y="0"/>
          <a:ext cx="0" cy="0"/>
          <a:chOff x="0" y="0"/>
          <a:chExt cx="0" cy="0"/>
        </a:xfrm>
      </p:grpSpPr>
      <p:sp>
        <p:nvSpPr>
          <p:cNvPr id="4" name="Ograda vsebine 3"/>
          <p:cNvSpPr>
            <a:spLocks noGrp="1"/>
          </p:cNvSpPr>
          <p:nvPr>
            <p:ph idx="1"/>
          </p:nvPr>
        </p:nvSpPr>
        <p:spPr>
          <a:xfrm>
            <a:off x="0" y="0"/>
            <a:ext cx="9144000" cy="5143500"/>
          </a:xfrm>
          <a:solidFill>
            <a:srgbClr val="F2F2F2">
              <a:alpha val="54000"/>
            </a:srgbClr>
          </a:solidFill>
        </p:spPr>
        <p:txBody>
          <a:bodyPr/>
          <a:lstStyle/>
          <a:p>
            <a:pPr algn="ctr">
              <a:buNone/>
            </a:pPr>
            <a:r>
              <a:rPr lang="sl-SI" sz="2400" dirty="0" smtClean="0">
                <a:solidFill>
                  <a:schemeClr val="tx2"/>
                </a:solidFill>
                <a:latin typeface="Century Gothic" panose="020B0502020202020204" pitchFamily="34" charset="0"/>
              </a:rPr>
              <a:t>Oblikovno in </a:t>
            </a:r>
            <a:r>
              <a:rPr lang="sl-SI" sz="2400" dirty="0">
                <a:solidFill>
                  <a:schemeClr val="tx2"/>
                </a:solidFill>
                <a:latin typeface="Century Gothic" panose="020B0502020202020204" pitchFamily="34" charset="0"/>
              </a:rPr>
              <a:t>v</a:t>
            </a:r>
            <a:r>
              <a:rPr lang="sl-SI" sz="2400" dirty="0" smtClean="0">
                <a:solidFill>
                  <a:schemeClr val="tx2"/>
                </a:solidFill>
                <a:latin typeface="Century Gothic" panose="020B0502020202020204" pitchFamily="34" charset="0"/>
              </a:rPr>
              <a:t>sebinsko preuredila: Urška Špilak, POŠ Cven</a:t>
            </a:r>
          </a:p>
        </p:txBody>
      </p:sp>
      <p:sp>
        <p:nvSpPr>
          <p:cNvPr id="3" name="Ograda noge 2"/>
          <p:cNvSpPr>
            <a:spLocks noGrp="1"/>
          </p:cNvSpPr>
          <p:nvPr>
            <p:ph type="ftr" sz="quarter" idx="11"/>
          </p:nvPr>
        </p:nvSpPr>
        <p:spPr>
          <a:xfrm>
            <a:off x="15240" y="4472940"/>
            <a:ext cx="5410200" cy="666750"/>
          </a:xfrm>
          <a:noFill/>
        </p:spPr>
        <p:txBody>
          <a:bodyPr/>
          <a:lstStyle/>
          <a:p>
            <a:pPr>
              <a:defRPr/>
            </a:pPr>
            <a:r>
              <a:rPr lang="sl-SI" sz="5400" b="1" dirty="0" smtClean="0">
                <a:solidFill>
                  <a:srgbClr val="7030A0"/>
                </a:solidFill>
                <a:latin typeface="Candara" panose="020E0502030303020204" pitchFamily="34" charset="0"/>
              </a:rPr>
              <a:t>Pravljični kviz</a:t>
            </a:r>
            <a:endParaRPr lang="en-US" sz="5400" b="1" dirty="0">
              <a:solidFill>
                <a:srgbClr val="7030A0"/>
              </a:solidFill>
              <a:latin typeface="Candara" panose="020E0502030303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rmAutofit/>
          </a:bodyPr>
          <a:lstStyle/>
          <a:p>
            <a:pPr algn="ctr" eaLnBrk="1" hangingPunct="1">
              <a:defRPr/>
            </a:pPr>
            <a:r>
              <a:rPr lang="sl-SI" sz="5400" dirty="0">
                <a:solidFill>
                  <a:schemeClr val="accent2">
                    <a:lumMod val="75000"/>
                  </a:schemeClr>
                </a:solidFill>
                <a:effectLst>
                  <a:outerShdw blurRad="38100" dist="38100" dir="2700000" algn="tl">
                    <a:srgbClr val="000000"/>
                  </a:outerShdw>
                </a:effectLst>
                <a:latin typeface="Candara" panose="020E0502030303020204" pitchFamily="34" charset="0"/>
              </a:rPr>
              <a:t>5</a:t>
            </a:r>
            <a:r>
              <a:rPr lang="sl-SI" sz="54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54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vprašanj</a:t>
            </a:r>
            <a:r>
              <a:rPr lang="sl-SI" sz="5400" dirty="0" smtClean="0">
                <a:solidFill>
                  <a:schemeClr val="accent2">
                    <a:lumMod val="75000"/>
                  </a:schemeClr>
                </a:solidFill>
                <a:effectLst>
                  <a:outerShdw blurRad="38100" dist="38100" dir="2700000" algn="tl">
                    <a:srgbClr val="000000"/>
                  </a:outerShdw>
                </a:effectLst>
                <a:latin typeface="Candara" panose="020E0502030303020204" pitchFamily="34" charset="0"/>
              </a:rPr>
              <a:t>e</a:t>
            </a:r>
            <a:endParaRPr lang="en-US" sz="5400" dirty="0" smtClean="0">
              <a:solidFill>
                <a:schemeClr val="accent2">
                  <a:lumMod val="75000"/>
                </a:schemeClr>
              </a:solidFill>
              <a:effectLst>
                <a:outerShdw blurRad="38100" dist="38100" dir="2700000" algn="tl">
                  <a:srgbClr val="000000"/>
                </a:outerShdw>
              </a:effectLst>
              <a:latin typeface="Candara" panose="020E0502030303020204" pitchFamily="34" charset="0"/>
            </a:endParaRPr>
          </a:p>
        </p:txBody>
      </p:sp>
      <p:sp>
        <p:nvSpPr>
          <p:cNvPr id="36867" name="Rectangle 3"/>
          <p:cNvSpPr>
            <a:spLocks noGrp="1" noChangeArrowheads="1"/>
          </p:cNvSpPr>
          <p:nvPr>
            <p:ph idx="1"/>
          </p:nvPr>
        </p:nvSpPr>
        <p:spPr/>
        <p:txBody>
          <a:bodyPr>
            <a:normAutofit/>
          </a:bodyPr>
          <a:lstStyle/>
          <a:p>
            <a:pPr eaLnBrk="1" hangingPunct="1"/>
            <a:endParaRPr lang="sl-SI" sz="3200" dirty="0" smtClean="0">
              <a:solidFill>
                <a:schemeClr val="accent2">
                  <a:lumMod val="75000"/>
                </a:schemeClr>
              </a:solidFill>
              <a:latin typeface="Candara" panose="020E0502030303020204" pitchFamily="34" charset="0"/>
            </a:endParaRPr>
          </a:p>
          <a:p>
            <a:pPr eaLnBrk="1" hangingPunct="1"/>
            <a:r>
              <a:rPr lang="en-US" sz="3200" dirty="0" smtClean="0">
                <a:solidFill>
                  <a:schemeClr val="accent2">
                    <a:lumMod val="75000"/>
                  </a:schemeClr>
                </a:solidFill>
                <a:latin typeface="Candara" panose="020E0502030303020204" pitchFamily="34" charset="0"/>
              </a:rPr>
              <a:t>Na</a:t>
            </a:r>
            <a:r>
              <a:rPr lang="sl-SI" sz="3200" dirty="0" smtClean="0">
                <a:solidFill>
                  <a:schemeClr val="accent2">
                    <a:lumMod val="75000"/>
                  </a:schemeClr>
                </a:solidFill>
                <a:latin typeface="Candara" panose="020E0502030303020204" pitchFamily="34" charset="0"/>
              </a:rPr>
              <a:t>štej vsaj 3 pravljične predmete.</a:t>
            </a:r>
            <a:endParaRPr lang="en-US" sz="3200" dirty="0" smtClean="0">
              <a:solidFill>
                <a:schemeClr val="accent2">
                  <a:lumMod val="75000"/>
                </a:schemeClr>
              </a:solidFill>
              <a:latin typeface="Candara" panose="020E0502030303020204" pitchFamily="34" charset="0"/>
            </a:endParaRPr>
          </a:p>
        </p:txBody>
      </p:sp>
      <p:pic>
        <p:nvPicPr>
          <p:cNvPr id="2" name="Slika 1"/>
          <p:cNvPicPr>
            <a:picLocks noChangeAspect="1"/>
          </p:cNvPicPr>
          <p:nvPr/>
        </p:nvPicPr>
        <p:blipFill rotWithShape="1">
          <a:blip r:embed="rId3">
            <a:extLst>
              <a:ext uri="{28A0092B-C50C-407E-A947-70E740481C1C}">
                <a14:useLocalDpi xmlns:a14="http://schemas.microsoft.com/office/drawing/2010/main" val="0"/>
              </a:ext>
            </a:extLst>
          </a:blip>
          <a:srcRect t="37251" r="-1742"/>
          <a:stretch/>
        </p:blipFill>
        <p:spPr>
          <a:xfrm>
            <a:off x="4419600" y="2637827"/>
            <a:ext cx="2362200" cy="181929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lang="sl-SI" sz="4800" dirty="0">
                <a:solidFill>
                  <a:schemeClr val="accent2">
                    <a:lumMod val="75000"/>
                  </a:schemeClr>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je</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a:t>
            </a:r>
          </a:p>
        </p:txBody>
      </p:sp>
      <p:sp>
        <p:nvSpPr>
          <p:cNvPr id="37891" name="Rectangle 3"/>
          <p:cNvSpPr>
            <a:spLocks noGrp="1" noChangeArrowheads="1"/>
          </p:cNvSpPr>
          <p:nvPr>
            <p:ph idx="1"/>
          </p:nvPr>
        </p:nvSpPr>
        <p:spPr/>
        <p:txBody>
          <a:bodyPr>
            <a:normAutofit lnSpcReduction="10000"/>
          </a:bodyPr>
          <a:lstStyle/>
          <a:p>
            <a:pPr>
              <a:buFont typeface="Wingdings" panose="05000000000000000000" pitchFamily="2" charset="2"/>
              <a:buChar char="§"/>
            </a:pPr>
            <a:r>
              <a:rPr lang="sl-SI" sz="2800" dirty="0" smtClean="0">
                <a:solidFill>
                  <a:srgbClr val="7030A0"/>
                </a:solidFill>
                <a:latin typeface="Candara" panose="020E0502030303020204" pitchFamily="34" charset="0"/>
              </a:rPr>
              <a:t>čudodelna mizica, </a:t>
            </a:r>
          </a:p>
          <a:p>
            <a:pPr>
              <a:buFont typeface="Wingdings" panose="05000000000000000000" pitchFamily="2" charset="2"/>
              <a:buChar char="§"/>
            </a:pPr>
            <a:r>
              <a:rPr lang="sl-SI" sz="2800" dirty="0" smtClean="0">
                <a:solidFill>
                  <a:srgbClr val="7030A0"/>
                </a:solidFill>
                <a:latin typeface="Candara" panose="020E0502030303020204" pitchFamily="34" charset="0"/>
              </a:rPr>
              <a:t>čudežni studenec,</a:t>
            </a:r>
          </a:p>
          <a:p>
            <a:pPr>
              <a:buFont typeface="Wingdings" panose="05000000000000000000" pitchFamily="2" charset="2"/>
              <a:buChar char="§"/>
            </a:pPr>
            <a:r>
              <a:rPr lang="sl-SI" sz="2800" dirty="0" smtClean="0">
                <a:solidFill>
                  <a:srgbClr val="7030A0"/>
                </a:solidFill>
                <a:latin typeface="Candara" panose="020E0502030303020204" pitchFamily="34" charset="0"/>
              </a:rPr>
              <a:t>zlat prstan,</a:t>
            </a:r>
          </a:p>
          <a:p>
            <a:pPr>
              <a:buFont typeface="Wingdings" panose="05000000000000000000" pitchFamily="2" charset="2"/>
              <a:buChar char="§"/>
            </a:pPr>
            <a:r>
              <a:rPr lang="sl-SI" sz="2800" dirty="0" smtClean="0">
                <a:solidFill>
                  <a:srgbClr val="7030A0"/>
                </a:solidFill>
                <a:latin typeface="Candara" panose="020E0502030303020204" pitchFamily="34" charset="0"/>
              </a:rPr>
              <a:t>leteča preproga,</a:t>
            </a:r>
          </a:p>
          <a:p>
            <a:pPr>
              <a:buFont typeface="Wingdings" panose="05000000000000000000" pitchFamily="2" charset="2"/>
              <a:buChar char="§"/>
            </a:pPr>
            <a:r>
              <a:rPr lang="sl-SI" sz="2800" dirty="0" smtClean="0">
                <a:solidFill>
                  <a:srgbClr val="7030A0"/>
                </a:solidFill>
                <a:latin typeface="Candara" panose="020E0502030303020204" pitchFamily="34" charset="0"/>
              </a:rPr>
              <a:t>govoreče ogledalo,</a:t>
            </a:r>
          </a:p>
          <a:p>
            <a:pPr>
              <a:buFont typeface="Wingdings" panose="05000000000000000000" pitchFamily="2" charset="2"/>
              <a:buChar char="§"/>
            </a:pPr>
            <a:r>
              <a:rPr lang="sl-SI" sz="2800" dirty="0" smtClean="0">
                <a:solidFill>
                  <a:srgbClr val="7030A0"/>
                </a:solidFill>
                <a:latin typeface="Candara" panose="020E0502030303020204" pitchFamily="34" charset="0"/>
              </a:rPr>
              <a:t>živa </a:t>
            </a:r>
            <a:r>
              <a:rPr lang="sl-SI" sz="2800" dirty="0" smtClean="0">
                <a:solidFill>
                  <a:srgbClr val="7030A0"/>
                </a:solidFill>
                <a:latin typeface="Candara" panose="020E0502030303020204" pitchFamily="34" charset="0"/>
              </a:rPr>
              <a:t>voda, </a:t>
            </a:r>
            <a:r>
              <a:rPr lang="sl-SI" sz="2800" dirty="0" smtClean="0">
                <a:solidFill>
                  <a:srgbClr val="7030A0"/>
                </a:solidFill>
                <a:latin typeface="Candara" panose="020E0502030303020204" pitchFamily="34" charset="0"/>
              </a:rPr>
              <a:t>...</a:t>
            </a:r>
          </a:p>
          <a:p>
            <a:pPr eaLnBrk="1" hangingPunct="1">
              <a:buNone/>
            </a:pPr>
            <a:endParaRPr lang="en-US" dirty="0" smtClean="0">
              <a:solidFill>
                <a:schemeClr val="bg1"/>
              </a:solidFill>
            </a:endParaRPr>
          </a:p>
        </p:txBody>
      </p:sp>
      <p:pic>
        <p:nvPicPr>
          <p:cNvPr id="14338" name="Picture 2" descr="http://t0.gstatic.com/images?q=tbn:ANd9GcQRNiTa_vc450YfuncvB3F3CdoSXO0gDhzFAvphPqvKVnIsyLkj"/>
          <p:cNvPicPr>
            <a:picLocks noChangeAspect="1" noChangeArrowheads="1"/>
          </p:cNvPicPr>
          <p:nvPr/>
        </p:nvPicPr>
        <p:blipFill>
          <a:blip r:embed="rId3" cstate="print"/>
          <a:srcRect/>
          <a:stretch>
            <a:fillRect/>
          </a:stretch>
        </p:blipFill>
        <p:spPr bwMode="auto">
          <a:xfrm>
            <a:off x="5778818" y="461211"/>
            <a:ext cx="1984375" cy="2506580"/>
          </a:xfrm>
          <a:prstGeom prst="rect">
            <a:avLst/>
          </a:prstGeom>
          <a:ln>
            <a:noFill/>
          </a:ln>
          <a:effectLst>
            <a:softEdge rad="112500"/>
          </a:effectLst>
        </p:spPr>
      </p:pic>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3008431"/>
            <a:ext cx="2971800" cy="163449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a:bodyPr>
          <a:lstStyle/>
          <a:p>
            <a:pPr eaLnBrk="1" hangingPunct="1">
              <a:defRPr/>
            </a:pPr>
            <a:r>
              <a:rPr lang="sl-SI" sz="5400" dirty="0">
                <a:solidFill>
                  <a:schemeClr val="accent2">
                    <a:lumMod val="75000"/>
                  </a:schemeClr>
                </a:solidFill>
                <a:effectLst>
                  <a:outerShdw blurRad="38100" dist="38100" dir="2700000" algn="tl">
                    <a:srgbClr val="000000"/>
                  </a:outerShdw>
                </a:effectLst>
                <a:latin typeface="Candara" panose="020E0502030303020204" pitchFamily="34" charset="0"/>
              </a:rPr>
              <a:t>6</a:t>
            </a:r>
            <a:r>
              <a:rPr lang="sl-SI" sz="54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54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vprašanj</a:t>
            </a:r>
            <a:r>
              <a:rPr lang="sl-SI" sz="5400" dirty="0" smtClean="0">
                <a:solidFill>
                  <a:schemeClr val="accent2">
                    <a:lumMod val="75000"/>
                  </a:schemeClr>
                </a:solidFill>
                <a:effectLst>
                  <a:outerShdw blurRad="38100" dist="38100" dir="2700000" algn="tl">
                    <a:srgbClr val="000000"/>
                  </a:outerShdw>
                </a:effectLst>
                <a:latin typeface="Candara" panose="020E0502030303020204" pitchFamily="34" charset="0"/>
              </a:rPr>
              <a:t>e</a:t>
            </a:r>
            <a:endParaRPr lang="en-US" sz="5400" dirty="0" smtClean="0">
              <a:solidFill>
                <a:schemeClr val="accent2">
                  <a:lumMod val="75000"/>
                </a:schemeClr>
              </a:solidFill>
              <a:effectLst>
                <a:outerShdw blurRad="38100" dist="38100" dir="2700000" algn="tl">
                  <a:srgbClr val="000000"/>
                </a:outerShdw>
              </a:effectLst>
              <a:latin typeface="Candara" panose="020E0502030303020204" pitchFamily="34" charset="0"/>
            </a:endParaRPr>
          </a:p>
        </p:txBody>
      </p:sp>
      <p:sp>
        <p:nvSpPr>
          <p:cNvPr id="38915" name="Rectangle 3"/>
          <p:cNvSpPr>
            <a:spLocks noGrp="1" noChangeArrowheads="1"/>
          </p:cNvSpPr>
          <p:nvPr>
            <p:ph idx="1"/>
          </p:nvPr>
        </p:nvSpPr>
        <p:spPr/>
        <p:txBody>
          <a:bodyPr>
            <a:normAutofit/>
          </a:bodyPr>
          <a:lstStyle/>
          <a:p>
            <a:pPr eaLnBrk="1" hangingPunct="1"/>
            <a:endParaRPr lang="sl-SI" sz="2800" dirty="0" smtClean="0">
              <a:solidFill>
                <a:schemeClr val="accent2">
                  <a:lumMod val="75000"/>
                </a:schemeClr>
              </a:solidFill>
              <a:latin typeface="Candara" panose="020E0502030303020204" pitchFamily="34" charset="0"/>
            </a:endParaRPr>
          </a:p>
          <a:p>
            <a:pPr eaLnBrk="1" hangingPunct="1"/>
            <a:r>
              <a:rPr lang="sl-SI" sz="3200" dirty="0" smtClean="0">
                <a:solidFill>
                  <a:schemeClr val="accent2">
                    <a:lumMod val="75000"/>
                  </a:schemeClr>
                </a:solidFill>
                <a:latin typeface="Candara" panose="020E0502030303020204" pitchFamily="34" charset="0"/>
              </a:rPr>
              <a:t>Naštej vsaj 3 pravljična bitja.</a:t>
            </a:r>
            <a:r>
              <a:rPr lang="en-US" sz="3200" dirty="0" smtClean="0">
                <a:solidFill>
                  <a:schemeClr val="accent2">
                    <a:lumMod val="75000"/>
                  </a:schemeClr>
                </a:solidFill>
                <a:latin typeface="Candara" panose="020E0502030303020204" pitchFamily="34" charset="0"/>
              </a:rPr>
              <a:t> </a:t>
            </a: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800" y="595707"/>
            <a:ext cx="2815831" cy="3835555"/>
          </a:xfrm>
          <a:prstGeom prst="ellipse">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a:bodyPr>
          <a:lstStyle/>
          <a:p>
            <a:pPr eaLnBrk="1" hangingPunct="1">
              <a:defRPr/>
            </a:pPr>
            <a:r>
              <a:rPr lang="sl-SI" sz="4800" dirty="0">
                <a:solidFill>
                  <a:schemeClr val="accent2">
                    <a:lumMod val="75000"/>
                  </a:schemeClr>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je</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a:t>
            </a:r>
          </a:p>
        </p:txBody>
      </p:sp>
      <p:sp>
        <p:nvSpPr>
          <p:cNvPr id="39939" name="Rectangle 3"/>
          <p:cNvSpPr>
            <a:spLocks noGrp="1" noChangeArrowheads="1"/>
          </p:cNvSpPr>
          <p:nvPr>
            <p:ph idx="1"/>
          </p:nvPr>
        </p:nvSpPr>
        <p:spPr/>
        <p:txBody>
          <a:bodyPr>
            <a:normAutofit lnSpcReduction="10000"/>
          </a:bodyPr>
          <a:lstStyle/>
          <a:p>
            <a:pPr eaLnBrk="1" hangingPunct="1">
              <a:buFont typeface="Wingdings" panose="05000000000000000000" pitchFamily="2" charset="2"/>
              <a:buChar char="§"/>
            </a:pPr>
            <a:r>
              <a:rPr lang="sl-SI" sz="2800" dirty="0">
                <a:latin typeface="Candara" panose="020E0502030303020204" pitchFamily="34" charset="0"/>
              </a:rPr>
              <a:t>š</a:t>
            </a:r>
            <a:r>
              <a:rPr lang="sl-SI" sz="2800" dirty="0" smtClean="0">
                <a:latin typeface="Candara" panose="020E0502030303020204" pitchFamily="34" charset="0"/>
              </a:rPr>
              <a:t>krati, </a:t>
            </a:r>
          </a:p>
          <a:p>
            <a:pPr eaLnBrk="1" hangingPunct="1">
              <a:buFont typeface="Wingdings" panose="05000000000000000000" pitchFamily="2" charset="2"/>
              <a:buChar char="§"/>
            </a:pPr>
            <a:r>
              <a:rPr lang="sl-SI" sz="2800" dirty="0">
                <a:latin typeface="Candara" panose="020E0502030303020204" pitchFamily="34" charset="0"/>
              </a:rPr>
              <a:t>v</a:t>
            </a:r>
            <a:r>
              <a:rPr lang="sl-SI" sz="2800" dirty="0" smtClean="0">
                <a:latin typeface="Candara" panose="020E0502030303020204" pitchFamily="34" charset="0"/>
              </a:rPr>
              <a:t>ile,</a:t>
            </a:r>
          </a:p>
          <a:p>
            <a:pPr eaLnBrk="1" hangingPunct="1">
              <a:buFont typeface="Wingdings" panose="05000000000000000000" pitchFamily="2" charset="2"/>
              <a:buChar char="§"/>
            </a:pPr>
            <a:r>
              <a:rPr lang="sl-SI" sz="2800" dirty="0">
                <a:latin typeface="Candara" panose="020E0502030303020204" pitchFamily="34" charset="0"/>
              </a:rPr>
              <a:t>č</a:t>
            </a:r>
            <a:r>
              <a:rPr lang="sl-SI" sz="2800" dirty="0" smtClean="0">
                <a:latin typeface="Candara" panose="020E0502030303020204" pitchFamily="34" charset="0"/>
              </a:rPr>
              <a:t>arovnice,  </a:t>
            </a:r>
          </a:p>
          <a:p>
            <a:pPr eaLnBrk="1" hangingPunct="1">
              <a:buFont typeface="Wingdings" panose="05000000000000000000" pitchFamily="2" charset="2"/>
              <a:buChar char="§"/>
            </a:pPr>
            <a:r>
              <a:rPr lang="sl-SI" sz="2800" dirty="0">
                <a:latin typeface="Candara" panose="020E0502030303020204" pitchFamily="34" charset="0"/>
              </a:rPr>
              <a:t>v</a:t>
            </a:r>
            <a:r>
              <a:rPr lang="sl-SI" sz="2800" dirty="0" smtClean="0">
                <a:latin typeface="Candara" panose="020E0502030303020204" pitchFamily="34" charset="0"/>
              </a:rPr>
              <a:t>elikani, </a:t>
            </a:r>
          </a:p>
          <a:p>
            <a:pPr eaLnBrk="1" hangingPunct="1">
              <a:buFont typeface="Wingdings" panose="05000000000000000000" pitchFamily="2" charset="2"/>
              <a:buChar char="§"/>
            </a:pPr>
            <a:r>
              <a:rPr lang="sl-SI" sz="2800" dirty="0">
                <a:latin typeface="Candara" panose="020E0502030303020204" pitchFamily="34" charset="0"/>
              </a:rPr>
              <a:t>p</a:t>
            </a:r>
            <a:r>
              <a:rPr lang="sl-SI" sz="2800" dirty="0" smtClean="0">
                <a:latin typeface="Candara" panose="020E0502030303020204" pitchFamily="34" charset="0"/>
              </a:rPr>
              <a:t>alčki,</a:t>
            </a:r>
          </a:p>
          <a:p>
            <a:pPr eaLnBrk="1" hangingPunct="1">
              <a:buFont typeface="Wingdings" panose="05000000000000000000" pitchFamily="2" charset="2"/>
              <a:buChar char="§"/>
            </a:pPr>
            <a:r>
              <a:rPr lang="sl-SI" sz="2800" dirty="0">
                <a:latin typeface="Candara" panose="020E0502030303020204" pitchFamily="34" charset="0"/>
              </a:rPr>
              <a:t>z</a:t>
            </a:r>
            <a:r>
              <a:rPr lang="sl-SI" sz="2800" dirty="0" smtClean="0">
                <a:latin typeface="Candara" panose="020E0502030303020204" pitchFamily="34" charset="0"/>
              </a:rPr>
              <a:t>maji, </a:t>
            </a:r>
            <a:r>
              <a:rPr lang="sl-SI" sz="2800" dirty="0" smtClean="0">
                <a:latin typeface="Candara" panose="020E0502030303020204" pitchFamily="34" charset="0"/>
              </a:rPr>
              <a:t>…</a:t>
            </a:r>
            <a:endParaRPr lang="en-US" dirty="0" smtClean="0">
              <a:latin typeface="Candara" panose="020E0502030303020204" pitchFamily="34" charset="0"/>
            </a:endParaRPr>
          </a:p>
        </p:txBody>
      </p:sp>
      <p:pic>
        <p:nvPicPr>
          <p:cNvPr id="10244" name="Picture 4" descr="http://t1.gstatic.com/images?q=tbn:ANd9GcSgWl2p9n1EOfOk6g0-sofKCXuYs5o6m0XJwDIM6DQKLr_QZR-S"/>
          <p:cNvPicPr>
            <a:picLocks noChangeAspect="1" noChangeArrowheads="1"/>
          </p:cNvPicPr>
          <p:nvPr/>
        </p:nvPicPr>
        <p:blipFill>
          <a:blip r:embed="rId3" cstate="print"/>
          <a:srcRect/>
          <a:stretch>
            <a:fillRect/>
          </a:stretch>
        </p:blipFill>
        <p:spPr bwMode="auto">
          <a:xfrm>
            <a:off x="2667000" y="1384301"/>
            <a:ext cx="2631743" cy="2115922"/>
          </a:xfrm>
          <a:prstGeom prst="rect">
            <a:avLst/>
          </a:prstGeom>
          <a:ln>
            <a:noFill/>
          </a:ln>
          <a:effectLst>
            <a:softEdge rad="112500"/>
          </a:effectLst>
        </p:spPr>
      </p:pic>
      <p:pic>
        <p:nvPicPr>
          <p:cNvPr id="2" name="Slika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62600" y="275682"/>
            <a:ext cx="3352800" cy="1535582"/>
          </a:xfrm>
          <a:prstGeom prst="rect">
            <a:avLst/>
          </a:prstGeom>
          <a:ln>
            <a:noFill/>
          </a:ln>
          <a:effectLst>
            <a:softEdge rad="112500"/>
          </a:effectLst>
        </p:spPr>
      </p:pic>
      <p:pic>
        <p:nvPicPr>
          <p:cNvPr id="3" name="Slika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83503" y="1807665"/>
            <a:ext cx="1814513" cy="2419350"/>
          </a:xfrm>
          <a:prstGeom prst="rect">
            <a:avLst/>
          </a:prstGeom>
          <a:ln>
            <a:noFill/>
          </a:ln>
          <a:effectLst>
            <a:softEdge rad="112500"/>
          </a:effectLst>
        </p:spPr>
      </p:pic>
      <p:pic>
        <p:nvPicPr>
          <p:cNvPr id="4" name="Slika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86000" y="3638594"/>
            <a:ext cx="3776663" cy="1351648"/>
          </a:xfrm>
          <a:prstGeom prst="rect">
            <a:avLst/>
          </a:prstGeom>
          <a:ln>
            <a:noFill/>
          </a:ln>
          <a:effectLst>
            <a:softEdge rad="112500"/>
          </a:effectLst>
        </p:spPr>
      </p:pic>
      <p:pic>
        <p:nvPicPr>
          <p:cNvPr id="5" name="Slika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97035" y="3128000"/>
            <a:ext cx="2228850" cy="18420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split orient="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eaLnBrk="1" hangingPunct="1">
              <a:defRPr/>
            </a:pPr>
            <a:r>
              <a:rPr lang="sl-SI" sz="4800" dirty="0">
                <a:solidFill>
                  <a:schemeClr val="accent2">
                    <a:lumMod val="50000"/>
                  </a:schemeClr>
                </a:solidFill>
                <a:effectLst>
                  <a:outerShdw blurRad="38100" dist="38100" dir="2700000" algn="tl">
                    <a:srgbClr val="000000"/>
                  </a:outerShdw>
                </a:effectLst>
                <a:latin typeface="Candara" panose="020E0502030303020204" pitchFamily="34" charset="0"/>
              </a:rPr>
              <a:t>7</a:t>
            </a:r>
            <a:r>
              <a:rPr lang="sl-SI"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 </a:t>
            </a:r>
            <a:r>
              <a:rPr lang="en-US"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e</a:t>
            </a:r>
            <a:endParaRPr lang="en-US" sz="4800" dirty="0" smtClean="0">
              <a:solidFill>
                <a:schemeClr val="accent2">
                  <a:lumMod val="50000"/>
                </a:schemeClr>
              </a:solidFill>
              <a:effectLst>
                <a:outerShdw blurRad="38100" dist="38100" dir="2700000" algn="tl">
                  <a:srgbClr val="000000"/>
                </a:outerShdw>
              </a:effectLst>
              <a:latin typeface="Candara" panose="020E0502030303020204" pitchFamily="34" charset="0"/>
            </a:endParaRPr>
          </a:p>
        </p:txBody>
      </p:sp>
      <p:sp>
        <p:nvSpPr>
          <p:cNvPr id="16387" name="Rectangle 3"/>
          <p:cNvSpPr>
            <a:spLocks noGrp="1" noChangeArrowheads="1"/>
          </p:cNvSpPr>
          <p:nvPr>
            <p:ph idx="1"/>
          </p:nvPr>
        </p:nvSpPr>
        <p:spPr/>
        <p:txBody>
          <a:bodyPr>
            <a:normAutofit/>
          </a:bodyPr>
          <a:lstStyle/>
          <a:p>
            <a:pPr eaLnBrk="1" hangingPunct="1">
              <a:lnSpc>
                <a:spcPct val="150000"/>
              </a:lnSpc>
            </a:pPr>
            <a:r>
              <a:rPr lang="en-US" sz="3600" dirty="0" smtClean="0">
                <a:latin typeface="Candara" panose="020E0502030303020204" pitchFamily="34" charset="0"/>
              </a:rPr>
              <a:t>Na</a:t>
            </a:r>
            <a:r>
              <a:rPr lang="sl-SI" sz="3600" dirty="0" smtClean="0">
                <a:latin typeface="Candara" panose="020E0502030303020204" pitchFamily="34" charset="0"/>
              </a:rPr>
              <a:t>štej vsaj 3 pravljice, ki smo </a:t>
            </a:r>
            <a:r>
              <a:rPr lang="sl-SI" sz="3600" dirty="0" smtClean="0">
                <a:latin typeface="Candara" panose="020E0502030303020204" pitchFamily="34" charset="0"/>
              </a:rPr>
              <a:t>jih brali </a:t>
            </a:r>
            <a:r>
              <a:rPr lang="sl-SI" sz="3600" dirty="0" smtClean="0">
                <a:latin typeface="Candara" panose="020E0502030303020204" pitchFamily="34" charset="0"/>
              </a:rPr>
              <a:t>pri </a:t>
            </a:r>
            <a:r>
              <a:rPr lang="sl-SI" sz="3600" dirty="0" smtClean="0">
                <a:latin typeface="Candara" panose="020E0502030303020204" pitchFamily="34" charset="0"/>
              </a:rPr>
              <a:t>pouku </a:t>
            </a:r>
            <a:r>
              <a:rPr lang="sl-SI" sz="3600" dirty="0" smtClean="0">
                <a:latin typeface="Candara" panose="020E0502030303020204" pitchFamily="34" charset="0"/>
              </a:rPr>
              <a:t>v 1. razredu. </a:t>
            </a:r>
            <a:endParaRPr lang="en-US" sz="3600" dirty="0" smtClean="0">
              <a:latin typeface="Candara" panose="020E0502030303020204" pitchFamily="34" charset="0"/>
            </a:endParaRPr>
          </a:p>
        </p:txBody>
      </p:sp>
    </p:spTree>
  </p:cSld>
  <p:clrMapOvr>
    <a:masterClrMapping/>
  </p:clrMapOvr>
  <p:transition spd="slow">
    <p:split orient="ver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sl-SI" sz="4800" dirty="0">
                <a:solidFill>
                  <a:schemeClr val="accent2">
                    <a:lumMod val="50000"/>
                  </a:schemeClr>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2">
                    <a:lumMod val="50000"/>
                  </a:schemeClr>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 je</a:t>
            </a:r>
            <a:r>
              <a:rPr lang="sl-SI"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 </a:t>
            </a:r>
            <a:r>
              <a:rPr lang="en-US"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a:t>
            </a:r>
          </a:p>
        </p:txBody>
      </p:sp>
      <p:sp>
        <p:nvSpPr>
          <p:cNvPr id="17411" name="Rectangle 3"/>
          <p:cNvSpPr>
            <a:spLocks noGrp="1" noChangeArrowheads="1"/>
          </p:cNvSpPr>
          <p:nvPr>
            <p:ph idx="1"/>
          </p:nvPr>
        </p:nvSpPr>
        <p:spPr/>
        <p:txBody>
          <a:bodyPr/>
          <a:lstStyle/>
          <a:p>
            <a:pPr eaLnBrk="1" hangingPunct="1">
              <a:lnSpc>
                <a:spcPct val="100000"/>
              </a:lnSpc>
              <a:spcBef>
                <a:spcPct val="0"/>
              </a:spcBef>
              <a:buFont typeface="Wingdings" panose="05000000000000000000" pitchFamily="2" charset="2"/>
              <a:buChar char="§"/>
            </a:pPr>
            <a:r>
              <a:rPr lang="sl-SI" sz="2800" dirty="0" smtClean="0">
                <a:latin typeface="Candara" panose="020E0502030303020204" pitchFamily="34" charset="0"/>
              </a:rPr>
              <a:t>Žogica Nogica,</a:t>
            </a:r>
          </a:p>
          <a:p>
            <a:pPr eaLnBrk="1" hangingPunct="1">
              <a:lnSpc>
                <a:spcPct val="100000"/>
              </a:lnSpc>
              <a:spcBef>
                <a:spcPct val="0"/>
              </a:spcBef>
              <a:buFont typeface="Wingdings" panose="05000000000000000000" pitchFamily="2" charset="2"/>
              <a:buChar char="§"/>
            </a:pPr>
            <a:r>
              <a:rPr lang="sl-SI" sz="2800" dirty="0" smtClean="0">
                <a:latin typeface="Candara" panose="020E0502030303020204" pitchFamily="34" charset="0"/>
              </a:rPr>
              <a:t>Zmaj Direndaj,</a:t>
            </a:r>
          </a:p>
          <a:p>
            <a:pPr eaLnBrk="1" hangingPunct="1">
              <a:lnSpc>
                <a:spcPct val="100000"/>
              </a:lnSpc>
              <a:spcBef>
                <a:spcPct val="0"/>
              </a:spcBef>
              <a:buFont typeface="Wingdings" panose="05000000000000000000" pitchFamily="2" charset="2"/>
              <a:buChar char="§"/>
            </a:pPr>
            <a:r>
              <a:rPr lang="sl-SI" sz="2800" dirty="0" smtClean="0">
                <a:latin typeface="Candara" panose="020E0502030303020204" pitchFamily="34" charset="0"/>
              </a:rPr>
              <a:t>Povodni mož,</a:t>
            </a:r>
          </a:p>
          <a:p>
            <a:pPr eaLnBrk="1" hangingPunct="1">
              <a:lnSpc>
                <a:spcPct val="100000"/>
              </a:lnSpc>
              <a:spcBef>
                <a:spcPct val="0"/>
              </a:spcBef>
              <a:buFont typeface="Wingdings" panose="05000000000000000000" pitchFamily="2" charset="2"/>
              <a:buChar char="§"/>
            </a:pPr>
            <a:r>
              <a:rPr lang="sl-SI" sz="2800" dirty="0" smtClean="0">
                <a:latin typeface="Candara" panose="020E0502030303020204" pitchFamily="34" charset="0"/>
              </a:rPr>
              <a:t>Mojca </a:t>
            </a:r>
            <a:r>
              <a:rPr lang="sl-SI" sz="2800" dirty="0" err="1" smtClean="0">
                <a:latin typeface="Candara" panose="020E0502030303020204" pitchFamily="34" charset="0"/>
              </a:rPr>
              <a:t>Pokrajculja</a:t>
            </a:r>
            <a:r>
              <a:rPr lang="sl-SI" sz="2800" dirty="0" smtClean="0">
                <a:latin typeface="Candara" panose="020E0502030303020204" pitchFamily="34" charset="0"/>
              </a:rPr>
              <a:t>,</a:t>
            </a:r>
          </a:p>
          <a:p>
            <a:pPr eaLnBrk="1" hangingPunct="1">
              <a:lnSpc>
                <a:spcPct val="100000"/>
              </a:lnSpc>
              <a:spcBef>
                <a:spcPct val="0"/>
              </a:spcBef>
              <a:buFont typeface="Wingdings" panose="05000000000000000000" pitchFamily="2" charset="2"/>
              <a:buChar char="§"/>
            </a:pPr>
            <a:r>
              <a:rPr lang="sl-SI" sz="2800" dirty="0" smtClean="0">
                <a:latin typeface="Candara" panose="020E0502030303020204" pitchFamily="34" charset="0"/>
              </a:rPr>
              <a:t>Hvaležni medved,</a:t>
            </a:r>
          </a:p>
          <a:p>
            <a:pPr eaLnBrk="1" hangingPunct="1">
              <a:lnSpc>
                <a:spcPct val="100000"/>
              </a:lnSpc>
              <a:spcBef>
                <a:spcPct val="0"/>
              </a:spcBef>
              <a:buFont typeface="Wingdings" panose="05000000000000000000" pitchFamily="2" charset="2"/>
              <a:buChar char="§"/>
            </a:pPr>
            <a:r>
              <a:rPr lang="sl-SI" sz="2800" dirty="0" smtClean="0">
                <a:latin typeface="Candara" panose="020E0502030303020204" pitchFamily="34" charset="0"/>
              </a:rPr>
              <a:t>Peter Klepec,…</a:t>
            </a:r>
            <a:endParaRPr lang="en-US" sz="2800" dirty="0" smtClean="0">
              <a:latin typeface="Candara" panose="020E0502030303020204" pitchFamily="34" charset="0"/>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6374" y="194331"/>
            <a:ext cx="1728495" cy="2188369"/>
          </a:xfrm>
          <a:prstGeom prst="rect">
            <a:avLst/>
          </a:prstGeom>
          <a:ln>
            <a:noFill/>
          </a:ln>
          <a:effectLst>
            <a:softEdge rad="112500"/>
          </a:effectLst>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487" y="2860964"/>
            <a:ext cx="1588073" cy="2019121"/>
          </a:xfrm>
          <a:prstGeom prst="rect">
            <a:avLst/>
          </a:prstGeom>
          <a:ln>
            <a:noFill/>
          </a:ln>
          <a:effectLst>
            <a:softEdge rad="112500"/>
          </a:effectLst>
        </p:spPr>
      </p:pic>
      <p:pic>
        <p:nvPicPr>
          <p:cNvPr id="4" name="Slik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465481" y="620001"/>
            <a:ext cx="1537648" cy="2146300"/>
          </a:xfrm>
          <a:prstGeom prst="rect">
            <a:avLst/>
          </a:prstGeom>
          <a:ln>
            <a:noFill/>
          </a:ln>
          <a:effectLst>
            <a:softEdge rad="112500"/>
          </a:effectLst>
        </p:spPr>
      </p:pic>
      <p:pic>
        <p:nvPicPr>
          <p:cNvPr id="5" name="Slika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76600" y="1501330"/>
            <a:ext cx="2279774" cy="1281112"/>
          </a:xfrm>
          <a:prstGeom prst="rect">
            <a:avLst/>
          </a:prstGeom>
          <a:ln>
            <a:noFill/>
          </a:ln>
          <a:effectLst>
            <a:softEdge rad="112500"/>
          </a:effectLst>
        </p:spPr>
      </p:pic>
      <p:pic>
        <p:nvPicPr>
          <p:cNvPr id="7" name="Slika 6"/>
          <p:cNvPicPr>
            <a:picLocks noChangeAspect="1"/>
          </p:cNvPicPr>
          <p:nvPr/>
        </p:nvPicPr>
        <p:blipFill rotWithShape="1">
          <a:blip r:embed="rId7">
            <a:extLst>
              <a:ext uri="{28A0092B-C50C-407E-A947-70E740481C1C}">
                <a14:useLocalDpi xmlns:a14="http://schemas.microsoft.com/office/drawing/2010/main" val="0"/>
              </a:ext>
            </a:extLst>
          </a:blip>
          <a:srcRect l="1" t="12222" r="1666" b="12222"/>
          <a:stretch/>
        </p:blipFill>
        <p:spPr>
          <a:xfrm>
            <a:off x="6400800" y="3121833"/>
            <a:ext cx="2362200" cy="1361268"/>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eaLnBrk="1" hangingPunct="1">
              <a:defRPr/>
            </a:pPr>
            <a:r>
              <a:rPr lang="sl-SI" sz="4800" dirty="0">
                <a:solidFill>
                  <a:schemeClr val="accent1">
                    <a:lumMod val="50000"/>
                  </a:schemeClr>
                </a:solidFill>
                <a:effectLst>
                  <a:outerShdw blurRad="38100" dist="38100" dir="2700000" algn="tl">
                    <a:srgbClr val="000000"/>
                  </a:outerShdw>
                </a:effectLst>
                <a:latin typeface="Candara" pitchFamily="34" charset="0"/>
              </a:rPr>
              <a:t>8</a:t>
            </a:r>
            <a:r>
              <a:rPr lang="sl-SI" sz="4800" dirty="0" smtClean="0">
                <a:solidFill>
                  <a:schemeClr val="accent1">
                    <a:lumMod val="50000"/>
                  </a:schemeClr>
                </a:solidFill>
                <a:effectLst>
                  <a:outerShdw blurRad="38100" dist="38100" dir="2700000" algn="tl">
                    <a:srgbClr val="000000"/>
                  </a:outerShdw>
                </a:effectLst>
                <a:latin typeface="Candara" pitchFamily="34" charset="0"/>
              </a:rPr>
              <a:t>. </a:t>
            </a:r>
            <a:r>
              <a:rPr lang="sl-SI" sz="4800" dirty="0" smtClean="0">
                <a:solidFill>
                  <a:schemeClr val="accent1">
                    <a:lumMod val="50000"/>
                  </a:schemeClr>
                </a:solidFill>
                <a:effectLst>
                  <a:outerShdw blurRad="38100" dist="38100" dir="2700000" algn="tl">
                    <a:srgbClr val="000000"/>
                  </a:outerShdw>
                </a:effectLst>
                <a:latin typeface="Candara" pitchFamily="34" charset="0"/>
              </a:rPr>
              <a:t>vprašanje</a:t>
            </a:r>
            <a:endParaRPr lang="en-US" sz="4800" dirty="0" smtClean="0">
              <a:solidFill>
                <a:schemeClr val="accent1">
                  <a:lumMod val="50000"/>
                </a:schemeClr>
              </a:solidFill>
              <a:effectLst>
                <a:outerShdw blurRad="38100" dist="38100" dir="2700000" algn="tl">
                  <a:srgbClr val="000000"/>
                </a:outerShdw>
              </a:effectLst>
              <a:latin typeface="Candara" pitchFamily="34" charset="0"/>
            </a:endParaRPr>
          </a:p>
        </p:txBody>
      </p:sp>
      <p:sp>
        <p:nvSpPr>
          <p:cNvPr id="4099" name="Rectangle 3"/>
          <p:cNvSpPr>
            <a:spLocks noGrp="1" noChangeArrowheads="1"/>
          </p:cNvSpPr>
          <p:nvPr>
            <p:ph idx="1"/>
          </p:nvPr>
        </p:nvSpPr>
        <p:spPr/>
        <p:txBody>
          <a:bodyPr>
            <a:normAutofit/>
          </a:bodyPr>
          <a:lstStyle/>
          <a:p>
            <a:pPr eaLnBrk="1" hangingPunct="1"/>
            <a:endParaRPr lang="sl-SI" sz="2800" dirty="0" smtClean="0">
              <a:solidFill>
                <a:schemeClr val="accent5">
                  <a:lumMod val="25000"/>
                </a:schemeClr>
              </a:solidFill>
              <a:latin typeface="Candara" pitchFamily="34" charset="0"/>
            </a:endParaRPr>
          </a:p>
          <a:p>
            <a:pPr eaLnBrk="1" hangingPunct="1"/>
            <a:r>
              <a:rPr lang="sl-SI" sz="2800" dirty="0" smtClean="0">
                <a:solidFill>
                  <a:schemeClr val="accent5">
                    <a:lumMod val="25000"/>
                  </a:schemeClr>
                </a:solidFill>
                <a:latin typeface="Candara" pitchFamily="34" charset="0"/>
              </a:rPr>
              <a:t>Naštej vsaj 3 pravljice, v katerih nastopajo princeske ali kraljične.</a:t>
            </a:r>
            <a:endParaRPr lang="en-US" sz="2800" dirty="0" smtClean="0">
              <a:solidFill>
                <a:schemeClr val="accent5">
                  <a:lumMod val="25000"/>
                </a:schemeClr>
              </a:solidFill>
              <a:latin typeface="Candara" pitchFamily="34" charset="0"/>
            </a:endParaRPr>
          </a:p>
        </p:txBody>
      </p:sp>
      <p:pic>
        <p:nvPicPr>
          <p:cNvPr id="1028" name="Picture 4" descr="https://img0.etsystatic.com/000/0/5550512/il_fullxfull.100310616.jpg"/>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19429" r="19508"/>
          <a:stretch/>
        </p:blipFill>
        <p:spPr bwMode="auto">
          <a:xfrm>
            <a:off x="6781800" y="1504950"/>
            <a:ext cx="1981200" cy="32445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defRPr/>
            </a:pPr>
            <a:r>
              <a:rPr lang="sl-SI" sz="4800" dirty="0">
                <a:solidFill>
                  <a:schemeClr val="accent1">
                    <a:lumMod val="50000"/>
                  </a:schemeClr>
                </a:solidFill>
                <a:effectLst>
                  <a:outerShdw blurRad="38100" dist="38100" dir="2700000" algn="tl">
                    <a:srgbClr val="000000"/>
                  </a:outerShdw>
                </a:effectLst>
                <a:latin typeface="Candara" pitchFamily="34" charset="0"/>
              </a:rPr>
              <a:t>O</a:t>
            </a:r>
            <a:r>
              <a:rPr lang="sl-SI" sz="4800" dirty="0" smtClean="0">
                <a:solidFill>
                  <a:schemeClr val="accent1">
                    <a:lumMod val="50000"/>
                  </a:schemeClr>
                </a:solidFill>
                <a:effectLst>
                  <a:outerShdw blurRad="38100" dist="38100" dir="2700000" algn="tl">
                    <a:srgbClr val="000000"/>
                  </a:outerShdw>
                </a:effectLst>
                <a:latin typeface="Candara" pitchFamily="34" charset="0"/>
              </a:rPr>
              <a:t>dgovor je </a:t>
            </a:r>
            <a:r>
              <a:rPr lang="en-US" sz="4800" dirty="0" smtClean="0">
                <a:solidFill>
                  <a:schemeClr val="accent1">
                    <a:lumMod val="50000"/>
                  </a:schemeClr>
                </a:solidFill>
                <a:effectLst>
                  <a:outerShdw blurRad="38100" dist="38100" dir="2700000" algn="tl">
                    <a:srgbClr val="000000"/>
                  </a:outerShdw>
                </a:effectLst>
                <a:latin typeface="Candara" pitchFamily="34" charset="0"/>
              </a:rPr>
              <a:t>…</a:t>
            </a:r>
          </a:p>
        </p:txBody>
      </p:sp>
      <p:sp>
        <p:nvSpPr>
          <p:cNvPr id="5123" name="Rectangle 3"/>
          <p:cNvSpPr>
            <a:spLocks noGrp="1" noChangeArrowheads="1"/>
          </p:cNvSpPr>
          <p:nvPr>
            <p:ph idx="1"/>
          </p:nvPr>
        </p:nvSpPr>
        <p:spPr/>
        <p:txBody>
          <a:bodyPr/>
          <a:lstStyle/>
          <a:p>
            <a:pPr eaLnBrk="1" hangingPunct="1">
              <a:buFont typeface="Wingdings" panose="05000000000000000000" pitchFamily="2" charset="2"/>
              <a:buChar char="§"/>
            </a:pPr>
            <a:r>
              <a:rPr lang="sl-SI" sz="2400" dirty="0" smtClean="0">
                <a:solidFill>
                  <a:schemeClr val="accent5">
                    <a:lumMod val="25000"/>
                  </a:schemeClr>
                </a:solidFill>
                <a:latin typeface="Candara" pitchFamily="34" charset="0"/>
              </a:rPr>
              <a:t>Trnuljčica,</a:t>
            </a:r>
          </a:p>
          <a:p>
            <a:pPr eaLnBrk="1" hangingPunct="1">
              <a:buFont typeface="Wingdings" panose="05000000000000000000" pitchFamily="2" charset="2"/>
              <a:buChar char="§"/>
            </a:pPr>
            <a:r>
              <a:rPr lang="sl-SI" sz="2400" dirty="0" smtClean="0">
                <a:solidFill>
                  <a:schemeClr val="accent5">
                    <a:lumMod val="25000"/>
                  </a:schemeClr>
                </a:solidFill>
                <a:latin typeface="Candara" pitchFamily="34" charset="0"/>
              </a:rPr>
              <a:t>Kraljična na zrnu graha,</a:t>
            </a:r>
          </a:p>
          <a:p>
            <a:pPr eaLnBrk="1" hangingPunct="1">
              <a:buFont typeface="Wingdings" panose="05000000000000000000" pitchFamily="2" charset="2"/>
              <a:buChar char="§"/>
            </a:pPr>
            <a:r>
              <a:rPr lang="sl-SI" sz="2400" dirty="0" smtClean="0">
                <a:solidFill>
                  <a:schemeClr val="accent5">
                    <a:lumMod val="25000"/>
                  </a:schemeClr>
                </a:solidFill>
                <a:latin typeface="Candara" pitchFamily="34" charset="0"/>
              </a:rPr>
              <a:t>Pepelka,</a:t>
            </a:r>
          </a:p>
          <a:p>
            <a:pPr eaLnBrk="1" hangingPunct="1">
              <a:buFont typeface="Wingdings" panose="05000000000000000000" pitchFamily="2" charset="2"/>
              <a:buChar char="§"/>
            </a:pPr>
            <a:r>
              <a:rPr lang="sl-SI" sz="2400" dirty="0" smtClean="0">
                <a:solidFill>
                  <a:schemeClr val="accent5">
                    <a:lumMod val="25000"/>
                  </a:schemeClr>
                </a:solidFill>
                <a:latin typeface="Candara" pitchFamily="34" charset="0"/>
              </a:rPr>
              <a:t>Sneguljčica, </a:t>
            </a:r>
          </a:p>
          <a:p>
            <a:pPr eaLnBrk="1" hangingPunct="1">
              <a:buFont typeface="Wingdings" panose="05000000000000000000" pitchFamily="2" charset="2"/>
              <a:buChar char="§"/>
            </a:pPr>
            <a:r>
              <a:rPr lang="sl-SI" sz="2400" dirty="0" smtClean="0">
                <a:solidFill>
                  <a:schemeClr val="accent5">
                    <a:lumMod val="25000"/>
                  </a:schemeClr>
                </a:solidFill>
                <a:latin typeface="Candara" pitchFamily="34" charset="0"/>
              </a:rPr>
              <a:t>Žabji kralj</a:t>
            </a:r>
            <a:r>
              <a:rPr lang="sl-SI" sz="2400" dirty="0" smtClean="0">
                <a:solidFill>
                  <a:schemeClr val="accent5">
                    <a:lumMod val="25000"/>
                  </a:schemeClr>
                </a:solidFill>
                <a:latin typeface="Candara" pitchFamily="34" charset="0"/>
              </a:rPr>
              <a:t>, …</a:t>
            </a:r>
            <a:endParaRPr lang="sl-SI" sz="2400" dirty="0" smtClean="0">
              <a:solidFill>
                <a:schemeClr val="accent5">
                  <a:lumMod val="25000"/>
                </a:schemeClr>
              </a:solidFill>
              <a:latin typeface="Candara" pitchFamily="34" charset="0"/>
            </a:endParaRPr>
          </a:p>
          <a:p>
            <a:pPr eaLnBrk="1" hangingPunct="1"/>
            <a:endParaRPr lang="en-US" dirty="0" smtClean="0">
              <a:solidFill>
                <a:schemeClr val="accent5">
                  <a:lumMod val="25000"/>
                </a:schemeClr>
              </a:solidFill>
              <a:latin typeface="Candara" pitchFamily="34" charset="0"/>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61280"/>
            <a:ext cx="2727960" cy="2155088"/>
          </a:xfrm>
          <a:prstGeom prst="rect">
            <a:avLst/>
          </a:prstGeom>
          <a:ln>
            <a:noFill/>
          </a:ln>
          <a:effectLst>
            <a:softEdge rad="112500"/>
          </a:effectLst>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57600" y="2171918"/>
            <a:ext cx="2590800" cy="2590800"/>
          </a:xfrm>
          <a:prstGeom prst="rect">
            <a:avLst/>
          </a:prstGeom>
          <a:ln>
            <a:noFill/>
          </a:ln>
          <a:effectLst>
            <a:softEdge rad="112500"/>
          </a:effectLst>
        </p:spPr>
      </p:pic>
      <p:pic>
        <p:nvPicPr>
          <p:cNvPr id="4" name="Slik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29400" y="2400518"/>
            <a:ext cx="2362200" cy="236220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eaLnBrk="1" hangingPunct="1">
              <a:defRPr/>
            </a:pPr>
            <a:r>
              <a:rPr lang="sl-SI" sz="4800" dirty="0">
                <a:solidFill>
                  <a:schemeClr val="accent1">
                    <a:lumMod val="50000"/>
                  </a:schemeClr>
                </a:solidFill>
                <a:effectLst>
                  <a:outerShdw blurRad="38100" dist="38100" dir="2700000" algn="tl">
                    <a:srgbClr val="000000"/>
                  </a:outerShdw>
                </a:effectLst>
                <a:latin typeface="Candara" panose="020E0502030303020204" pitchFamily="34" charset="0"/>
              </a:rPr>
              <a:t>9</a:t>
            </a:r>
            <a:r>
              <a:rPr lang="sl-SI" sz="4800" dirty="0" smtClean="0">
                <a:solidFill>
                  <a:schemeClr val="accent1">
                    <a:lumMod val="50000"/>
                  </a:schemeClr>
                </a:solidFill>
                <a:effectLst>
                  <a:outerShdw blurRad="38100" dist="38100" dir="2700000" algn="tl">
                    <a:srgbClr val="000000"/>
                  </a:outerShdw>
                </a:effectLst>
                <a:latin typeface="Candara" panose="020E0502030303020204" pitchFamily="34" charset="0"/>
              </a:rPr>
              <a:t>. </a:t>
            </a:r>
            <a:r>
              <a:rPr lang="sl-SI" sz="4800" dirty="0" smtClean="0">
                <a:solidFill>
                  <a:schemeClr val="accent1">
                    <a:lumMod val="50000"/>
                  </a:schemeClr>
                </a:solidFill>
                <a:effectLst>
                  <a:outerShdw blurRad="38100" dist="38100" dir="2700000" algn="tl">
                    <a:srgbClr val="000000"/>
                  </a:outerShdw>
                </a:effectLst>
                <a:latin typeface="Candara" panose="020E0502030303020204" pitchFamily="34" charset="0"/>
              </a:rPr>
              <a:t>vprašanje</a:t>
            </a:r>
            <a:endParaRPr lang="en-US" sz="4800" dirty="0" smtClean="0">
              <a:solidFill>
                <a:schemeClr val="accent1">
                  <a:lumMod val="50000"/>
                </a:schemeClr>
              </a:solidFill>
              <a:effectLst>
                <a:outerShdw blurRad="38100" dist="38100" dir="2700000" algn="tl">
                  <a:srgbClr val="000000"/>
                </a:outerShdw>
              </a:effectLst>
              <a:latin typeface="Candara" panose="020E0502030303020204" pitchFamily="34" charset="0"/>
            </a:endParaRPr>
          </a:p>
        </p:txBody>
      </p:sp>
      <p:sp>
        <p:nvSpPr>
          <p:cNvPr id="6147" name="Rectangle 3"/>
          <p:cNvSpPr>
            <a:spLocks noGrp="1" noChangeArrowheads="1"/>
          </p:cNvSpPr>
          <p:nvPr>
            <p:ph idx="1"/>
          </p:nvPr>
        </p:nvSpPr>
        <p:spPr/>
        <p:txBody>
          <a:bodyPr>
            <a:normAutofit/>
          </a:bodyPr>
          <a:lstStyle/>
          <a:p>
            <a:pPr eaLnBrk="1" hangingPunct="1"/>
            <a:r>
              <a:rPr lang="sl-SI" sz="2800" dirty="0" smtClean="0">
                <a:solidFill>
                  <a:schemeClr val="accent5">
                    <a:lumMod val="25000"/>
                  </a:schemeClr>
                </a:solidFill>
                <a:latin typeface="Candara" panose="020E0502030303020204" pitchFamily="34" charset="0"/>
              </a:rPr>
              <a:t>Naštej vsaj 3 pravljice, v katerih nastopa medved.</a:t>
            </a:r>
            <a:endParaRPr lang="en-US" sz="2800" dirty="0" smtClean="0">
              <a:solidFill>
                <a:schemeClr val="accent5">
                  <a:lumMod val="25000"/>
                </a:schemeClr>
              </a:solidFill>
              <a:latin typeface="Candara" panose="020E0502030303020204" pitchFamily="34" charset="0"/>
            </a:endParaRPr>
          </a:p>
        </p:txBody>
      </p:sp>
      <p:pic>
        <p:nvPicPr>
          <p:cNvPr id="12290" name="Picture 2" descr="https://img.rtvslo.si/_up/drown/photos/2014/02/14/115645_dve-eko-knjigi_1_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962150"/>
            <a:ext cx="5029200" cy="283054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defRPr/>
            </a:pPr>
            <a:r>
              <a:rPr lang="sl-SI" sz="4800" dirty="0">
                <a:solidFill>
                  <a:schemeClr val="accent1">
                    <a:lumMod val="50000"/>
                  </a:schemeClr>
                </a:solidFill>
                <a:effectLst>
                  <a:outerShdw blurRad="38100" dist="38100" dir="2700000" algn="tl">
                    <a:srgbClr val="000000"/>
                  </a:outerShdw>
                </a:effectLst>
              </a:rPr>
              <a:t>O</a:t>
            </a:r>
            <a:r>
              <a:rPr lang="sl-SI" sz="4800" dirty="0" smtClean="0">
                <a:solidFill>
                  <a:schemeClr val="accent1">
                    <a:lumMod val="50000"/>
                  </a:schemeClr>
                </a:solidFill>
                <a:effectLst>
                  <a:outerShdw blurRad="38100" dist="38100" dir="2700000" algn="tl">
                    <a:srgbClr val="000000"/>
                  </a:outerShdw>
                </a:effectLst>
              </a:rPr>
              <a:t>dgovor je </a:t>
            </a:r>
            <a:r>
              <a:rPr lang="en-US" sz="4800" dirty="0" smtClean="0">
                <a:solidFill>
                  <a:schemeClr val="accent1">
                    <a:lumMod val="50000"/>
                  </a:schemeClr>
                </a:solidFill>
                <a:effectLst>
                  <a:outerShdw blurRad="38100" dist="38100" dir="2700000" algn="tl">
                    <a:srgbClr val="000000"/>
                  </a:outerShdw>
                </a:effectLst>
              </a:rPr>
              <a:t>… </a:t>
            </a:r>
          </a:p>
        </p:txBody>
      </p:sp>
      <p:sp>
        <p:nvSpPr>
          <p:cNvPr id="7171" name="Rectangle 3"/>
          <p:cNvSpPr>
            <a:spLocks noGrp="1" noChangeArrowheads="1"/>
          </p:cNvSpPr>
          <p:nvPr>
            <p:ph idx="1"/>
          </p:nvPr>
        </p:nvSpPr>
        <p:spPr/>
        <p:txBody>
          <a:bodyPr/>
          <a:lstStyle/>
          <a:p>
            <a:pPr>
              <a:buFont typeface="Wingdings" panose="05000000000000000000" pitchFamily="2" charset="2"/>
              <a:buChar char="§"/>
            </a:pPr>
            <a:r>
              <a:rPr lang="sl-SI" sz="2400" dirty="0" smtClean="0">
                <a:solidFill>
                  <a:schemeClr val="accent5">
                    <a:lumMod val="25000"/>
                  </a:schemeClr>
                </a:solidFill>
                <a:latin typeface="Candara" panose="020E0502030303020204" pitchFamily="34" charset="0"/>
              </a:rPr>
              <a:t>Hvaležni medved,</a:t>
            </a:r>
          </a:p>
          <a:p>
            <a:pPr>
              <a:buFont typeface="Wingdings" panose="05000000000000000000" pitchFamily="2" charset="2"/>
              <a:buChar char="§"/>
            </a:pPr>
            <a:r>
              <a:rPr lang="sl-SI" sz="2400" dirty="0" smtClean="0">
                <a:solidFill>
                  <a:schemeClr val="accent5">
                    <a:lumMod val="25000"/>
                  </a:schemeClr>
                </a:solidFill>
                <a:latin typeface="Candara" panose="020E0502030303020204" pitchFamily="34" charset="0"/>
              </a:rPr>
              <a:t>Pod medvedovim dežnikom,</a:t>
            </a:r>
          </a:p>
          <a:p>
            <a:pPr>
              <a:buFont typeface="Wingdings" panose="05000000000000000000" pitchFamily="2" charset="2"/>
              <a:buChar char="§"/>
            </a:pPr>
            <a:r>
              <a:rPr lang="sl-SI" sz="2400" dirty="0" smtClean="0">
                <a:solidFill>
                  <a:schemeClr val="accent5">
                    <a:lumMod val="25000"/>
                  </a:schemeClr>
                </a:solidFill>
                <a:latin typeface="Candara" panose="020E0502030303020204" pitchFamily="34" charset="0"/>
              </a:rPr>
              <a:t>Mojca </a:t>
            </a:r>
            <a:r>
              <a:rPr lang="sl-SI" sz="2400" dirty="0" err="1" smtClean="0">
                <a:solidFill>
                  <a:schemeClr val="accent5">
                    <a:lumMod val="25000"/>
                  </a:schemeClr>
                </a:solidFill>
                <a:latin typeface="Candara" panose="020E0502030303020204" pitchFamily="34" charset="0"/>
              </a:rPr>
              <a:t>Pokrajculja</a:t>
            </a:r>
            <a:r>
              <a:rPr lang="sl-SI" sz="2400" dirty="0" smtClean="0">
                <a:solidFill>
                  <a:schemeClr val="accent5">
                    <a:lumMod val="25000"/>
                  </a:schemeClr>
                </a:solidFill>
                <a:latin typeface="Candara" panose="020E0502030303020204" pitchFamily="34" charset="0"/>
              </a:rPr>
              <a:t>, </a:t>
            </a:r>
          </a:p>
          <a:p>
            <a:pPr>
              <a:buFont typeface="Wingdings" panose="05000000000000000000" pitchFamily="2" charset="2"/>
              <a:buChar char="§"/>
            </a:pPr>
            <a:r>
              <a:rPr lang="sl-SI" sz="2400" dirty="0" smtClean="0">
                <a:solidFill>
                  <a:schemeClr val="accent5">
                    <a:lumMod val="25000"/>
                  </a:schemeClr>
                </a:solidFill>
                <a:latin typeface="Candara" panose="020E0502030303020204" pitchFamily="34" charset="0"/>
              </a:rPr>
              <a:t>Zlatolaska in trije medvedi,</a:t>
            </a:r>
          </a:p>
          <a:p>
            <a:pPr>
              <a:buFont typeface="Wingdings" panose="05000000000000000000" pitchFamily="2" charset="2"/>
              <a:buChar char="§"/>
            </a:pPr>
            <a:r>
              <a:rPr lang="sl-SI" sz="2400" dirty="0" smtClean="0">
                <a:solidFill>
                  <a:schemeClr val="accent5">
                    <a:lumMod val="25000"/>
                  </a:schemeClr>
                </a:solidFill>
                <a:latin typeface="Candara" panose="020E0502030303020204" pitchFamily="34" charset="0"/>
              </a:rPr>
              <a:t>Zrcalce, </a:t>
            </a:r>
          </a:p>
          <a:p>
            <a:pPr>
              <a:buFont typeface="Wingdings" panose="05000000000000000000" pitchFamily="2" charset="2"/>
              <a:buChar char="§"/>
            </a:pPr>
            <a:r>
              <a:rPr lang="sl-SI" sz="2400" dirty="0" smtClean="0">
                <a:solidFill>
                  <a:schemeClr val="accent5">
                    <a:lumMod val="25000"/>
                  </a:schemeClr>
                </a:solidFill>
                <a:latin typeface="Candara" panose="020E0502030303020204" pitchFamily="34" charset="0"/>
              </a:rPr>
              <a:t>Moj prijatelj Piki Jakob, …</a:t>
            </a:r>
          </a:p>
          <a:p>
            <a:pPr eaLnBrk="1" hangingPunct="1"/>
            <a:endParaRPr lang="en-US" dirty="0" smtClean="0">
              <a:solidFill>
                <a:schemeClr val="accent5">
                  <a:lumMod val="25000"/>
                </a:schemeClr>
              </a:solidFill>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4860" y="80264"/>
            <a:ext cx="1899336" cy="2526795"/>
          </a:xfrm>
          <a:prstGeom prst="rect">
            <a:avLst/>
          </a:prstGeom>
          <a:ln>
            <a:noFill/>
          </a:ln>
          <a:effectLst>
            <a:softEdge rad="112500"/>
          </a:effectLst>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460" y="80264"/>
            <a:ext cx="2266950" cy="2266950"/>
          </a:xfrm>
          <a:prstGeom prst="rect">
            <a:avLst/>
          </a:prstGeom>
          <a:ln>
            <a:noFill/>
          </a:ln>
          <a:effectLst>
            <a:softEdge rad="112500"/>
          </a:effectLst>
        </p:spPr>
      </p:pic>
      <p:pic>
        <p:nvPicPr>
          <p:cNvPr id="4" name="Slika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5660" y="2796230"/>
            <a:ext cx="2082800" cy="1747555"/>
          </a:xfrm>
          <a:prstGeom prst="rect">
            <a:avLst/>
          </a:prstGeom>
          <a:ln>
            <a:noFill/>
          </a:ln>
          <a:effectLst>
            <a:softEdge rad="112500"/>
          </a:effectLst>
        </p:spPr>
      </p:pic>
      <p:pic>
        <p:nvPicPr>
          <p:cNvPr id="5" name="Slika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4200" y="2409444"/>
            <a:ext cx="1638300" cy="2134341"/>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algn="ctr" eaLnBrk="1" hangingPunct="1">
              <a:defRPr/>
            </a:pP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1. </a:t>
            </a:r>
            <a:r>
              <a:rPr lang="en-US" sz="48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e</a:t>
            </a:r>
            <a:endPar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endParaRPr>
          </a:p>
        </p:txBody>
      </p:sp>
      <p:sp>
        <p:nvSpPr>
          <p:cNvPr id="43011" name="Rectangle 3"/>
          <p:cNvSpPr>
            <a:spLocks noGrp="1" noChangeArrowheads="1"/>
          </p:cNvSpPr>
          <p:nvPr>
            <p:ph idx="1"/>
          </p:nvPr>
        </p:nvSpPr>
        <p:spPr/>
        <p:txBody>
          <a:bodyPr>
            <a:normAutofit/>
          </a:bodyPr>
          <a:lstStyle/>
          <a:p>
            <a:pPr eaLnBrk="1" hangingPunct="1"/>
            <a:endParaRPr lang="sl-SI" sz="3200" dirty="0" smtClean="0">
              <a:solidFill>
                <a:schemeClr val="accent2">
                  <a:lumMod val="75000"/>
                </a:schemeClr>
              </a:solidFill>
              <a:latin typeface="Candara" panose="020E0502030303020204" pitchFamily="34" charset="0"/>
            </a:endParaRPr>
          </a:p>
          <a:p>
            <a:pPr eaLnBrk="1" hangingPunct="1"/>
            <a:r>
              <a:rPr lang="sl-SI" sz="3600" dirty="0" smtClean="0">
                <a:solidFill>
                  <a:schemeClr val="accent2">
                    <a:lumMod val="75000"/>
                  </a:schemeClr>
                </a:solidFill>
                <a:latin typeface="Candara" panose="020E0502030303020204" pitchFamily="34" charset="0"/>
              </a:rPr>
              <a:t>Kaj je pravljica?</a:t>
            </a:r>
            <a:endParaRPr lang="en-US" sz="3600" dirty="0" smtClean="0">
              <a:solidFill>
                <a:schemeClr val="accent2">
                  <a:lumMod val="75000"/>
                </a:schemeClr>
              </a:solidFill>
              <a:latin typeface="Candara" panose="020E0502030303020204" pitchFamily="34" charset="0"/>
            </a:endParaRPr>
          </a:p>
        </p:txBody>
      </p:sp>
      <p:pic>
        <p:nvPicPr>
          <p:cNvPr id="4098" name="Picture 2" descr="alice in wonderland characters"/>
          <p:cNvPicPr>
            <a:picLocks noChangeAspect="1" noChangeArrowheads="1"/>
          </p:cNvPicPr>
          <p:nvPr/>
        </p:nvPicPr>
        <p:blipFill>
          <a:blip r:embed="rId3" cstate="print"/>
          <a:srcRect/>
          <a:stretch>
            <a:fillRect/>
          </a:stretch>
        </p:blipFill>
        <p:spPr bwMode="auto">
          <a:xfrm>
            <a:off x="4343400" y="1403351"/>
            <a:ext cx="2264620" cy="3245179"/>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52400" y="220981"/>
            <a:ext cx="2895600" cy="750570"/>
          </a:xfrm>
        </p:spPr>
        <p:txBody>
          <a:bodyPr>
            <a:normAutofit/>
          </a:bodyPr>
          <a:lstStyle/>
          <a:p>
            <a:pPr eaLnBrk="1" hangingPunct="1">
              <a:defRPr/>
            </a:pPr>
            <a:r>
              <a:rPr lang="sl-SI" sz="4000" dirty="0" smtClean="0">
                <a:solidFill>
                  <a:schemeClr val="bg1"/>
                </a:solidFill>
                <a:effectLst>
                  <a:outerShdw blurRad="38100" dist="38100" dir="2700000" algn="tl">
                    <a:srgbClr val="000000">
                      <a:alpha val="43137"/>
                    </a:srgbClr>
                  </a:outerShdw>
                </a:effectLst>
                <a:latin typeface="Candara" panose="020E0502030303020204" pitchFamily="34" charset="0"/>
              </a:rPr>
              <a:t>10</a:t>
            </a:r>
            <a:r>
              <a:rPr lang="sl-SI" sz="4000" dirty="0" smtClean="0">
                <a:solidFill>
                  <a:schemeClr val="bg1"/>
                </a:solidFill>
                <a:effectLst>
                  <a:outerShdw blurRad="38100" dist="38100" dir="2700000" algn="tl">
                    <a:srgbClr val="000000">
                      <a:alpha val="43137"/>
                    </a:srgbClr>
                  </a:outerShdw>
                </a:effectLst>
                <a:latin typeface="Candara" panose="020E0502030303020204" pitchFamily="34" charset="0"/>
              </a:rPr>
              <a:t>. </a:t>
            </a:r>
            <a:r>
              <a:rPr lang="sl-SI" sz="4000" dirty="0" smtClean="0">
                <a:solidFill>
                  <a:schemeClr val="bg1"/>
                </a:solidFill>
                <a:effectLst>
                  <a:outerShdw blurRad="38100" dist="38100" dir="2700000" algn="tl">
                    <a:srgbClr val="000000">
                      <a:alpha val="43137"/>
                    </a:srgbClr>
                  </a:outerShdw>
                </a:effectLst>
                <a:latin typeface="Candara" panose="020E0502030303020204" pitchFamily="34" charset="0"/>
              </a:rPr>
              <a:t>vprašanje</a:t>
            </a:r>
            <a:endParaRPr lang="en-US" sz="4000" dirty="0" smtClean="0">
              <a:solidFill>
                <a:schemeClr val="bg1"/>
              </a:solidFill>
              <a:effectLst>
                <a:outerShdw blurRad="38100" dist="38100" dir="2700000" algn="tl">
                  <a:srgbClr val="000000">
                    <a:alpha val="43137"/>
                  </a:srgbClr>
                </a:outerShdw>
              </a:effectLst>
              <a:latin typeface="Candara" panose="020E0502030303020204" pitchFamily="34" charset="0"/>
            </a:endParaRPr>
          </a:p>
        </p:txBody>
      </p:sp>
      <p:sp>
        <p:nvSpPr>
          <p:cNvPr id="10243" name="Rectangle 3"/>
          <p:cNvSpPr>
            <a:spLocks noGrp="1" noChangeArrowheads="1"/>
          </p:cNvSpPr>
          <p:nvPr>
            <p:ph idx="1"/>
          </p:nvPr>
        </p:nvSpPr>
        <p:spPr>
          <a:xfrm>
            <a:off x="3200400" y="819150"/>
            <a:ext cx="5562600" cy="4038600"/>
          </a:xfrm>
        </p:spPr>
        <p:txBody>
          <a:bodyPr>
            <a:normAutofit/>
          </a:bodyPr>
          <a:lstStyle/>
          <a:p>
            <a:pPr>
              <a:buFont typeface="Wingdings" panose="05000000000000000000" pitchFamily="2" charset="2"/>
              <a:buChar char="Ø"/>
            </a:pPr>
            <a:r>
              <a:rPr lang="sl-SI" sz="2400" dirty="0" smtClean="0">
                <a:solidFill>
                  <a:schemeClr val="bg1"/>
                </a:solidFill>
                <a:latin typeface="Candara" panose="020E0502030303020204" pitchFamily="34" charset="0"/>
              </a:rPr>
              <a:t>Razvajeni vrabček,</a:t>
            </a:r>
          </a:p>
          <a:p>
            <a:pPr eaLnBrk="1" hangingPunct="1">
              <a:buFont typeface="Wingdings" panose="05000000000000000000" pitchFamily="2" charset="2"/>
              <a:buChar char="Ø"/>
            </a:pPr>
            <a:r>
              <a:rPr lang="sl-SI" sz="2400" dirty="0" smtClean="0">
                <a:solidFill>
                  <a:schemeClr val="bg1"/>
                </a:solidFill>
                <a:latin typeface="Candara" panose="020E0502030303020204" pitchFamily="34" charset="0"/>
              </a:rPr>
              <a:t> </a:t>
            </a:r>
            <a:r>
              <a:rPr lang="sl-SI" sz="2400" dirty="0" err="1" smtClean="0">
                <a:solidFill>
                  <a:schemeClr val="bg1"/>
                </a:solidFill>
                <a:latin typeface="Candara" panose="020E0502030303020204" pitchFamily="34" charset="0"/>
              </a:rPr>
              <a:t>Sovica</a:t>
            </a:r>
            <a:r>
              <a:rPr lang="sl-SI" sz="2400" dirty="0" smtClean="0">
                <a:solidFill>
                  <a:schemeClr val="bg1"/>
                </a:solidFill>
                <a:latin typeface="Candara" panose="020E0502030303020204" pitchFamily="34" charset="0"/>
              </a:rPr>
              <a:t> </a:t>
            </a:r>
            <a:r>
              <a:rPr lang="sl-SI" sz="2400" dirty="0" err="1" smtClean="0">
                <a:solidFill>
                  <a:schemeClr val="bg1"/>
                </a:solidFill>
                <a:latin typeface="Candara" panose="020E0502030303020204" pitchFamily="34" charset="0"/>
              </a:rPr>
              <a:t>Oka</a:t>
            </a:r>
            <a:r>
              <a:rPr lang="sl-SI" sz="2400" dirty="0" smtClean="0">
                <a:solidFill>
                  <a:schemeClr val="bg1"/>
                </a:solidFill>
                <a:latin typeface="Candara" panose="020E0502030303020204" pitchFamily="34" charset="0"/>
              </a:rPr>
              <a:t>,</a:t>
            </a:r>
          </a:p>
          <a:p>
            <a:pPr eaLnBrk="1" hangingPunct="1">
              <a:buFont typeface="Wingdings" panose="05000000000000000000" pitchFamily="2" charset="2"/>
              <a:buChar char="Ø"/>
            </a:pPr>
            <a:r>
              <a:rPr lang="sl-SI" sz="2400" dirty="0">
                <a:solidFill>
                  <a:schemeClr val="bg1"/>
                </a:solidFill>
                <a:latin typeface="Candara" panose="020E0502030303020204" pitchFamily="34" charset="0"/>
              </a:rPr>
              <a:t> </a:t>
            </a:r>
            <a:r>
              <a:rPr lang="sl-SI" sz="2400" dirty="0" err="1" smtClean="0">
                <a:solidFill>
                  <a:schemeClr val="bg1"/>
                </a:solidFill>
                <a:latin typeface="Candara" panose="020E0502030303020204" pitchFamily="34" charset="0"/>
              </a:rPr>
              <a:t>Sapramiška</a:t>
            </a:r>
            <a:r>
              <a:rPr lang="sl-SI" sz="2400" dirty="0" smtClean="0">
                <a:solidFill>
                  <a:schemeClr val="bg1"/>
                </a:solidFill>
                <a:latin typeface="Candara" panose="020E0502030303020204" pitchFamily="34" charset="0"/>
              </a:rPr>
              <a:t>,</a:t>
            </a:r>
          </a:p>
          <a:p>
            <a:pPr eaLnBrk="1" hangingPunct="1">
              <a:buFont typeface="Wingdings" panose="05000000000000000000" pitchFamily="2" charset="2"/>
              <a:buChar char="Ø"/>
            </a:pPr>
            <a:r>
              <a:rPr lang="sl-SI" sz="2400" dirty="0">
                <a:solidFill>
                  <a:schemeClr val="bg1"/>
                </a:solidFill>
                <a:latin typeface="Candara" panose="020E0502030303020204" pitchFamily="34" charset="0"/>
              </a:rPr>
              <a:t> </a:t>
            </a:r>
            <a:r>
              <a:rPr lang="sl-SI" sz="2400" dirty="0" smtClean="0">
                <a:solidFill>
                  <a:schemeClr val="bg1"/>
                </a:solidFill>
                <a:latin typeface="Candara" panose="020E0502030303020204" pitchFamily="34" charset="0"/>
              </a:rPr>
              <a:t>Pekarna Mišmaš,</a:t>
            </a:r>
          </a:p>
          <a:p>
            <a:pPr eaLnBrk="1" hangingPunct="1">
              <a:buFont typeface="Wingdings" panose="05000000000000000000" pitchFamily="2" charset="2"/>
              <a:buChar char="Ø"/>
            </a:pPr>
            <a:r>
              <a:rPr lang="sl-SI" sz="2400" dirty="0" smtClean="0">
                <a:solidFill>
                  <a:schemeClr val="bg1"/>
                </a:solidFill>
                <a:latin typeface="Candara" panose="020E0502030303020204" pitchFamily="34" charset="0"/>
              </a:rPr>
              <a:t>Pod medvedovim dežnikom,…</a:t>
            </a:r>
          </a:p>
          <a:p>
            <a:pPr marL="0" indent="0" eaLnBrk="1" hangingPunct="1">
              <a:buNone/>
            </a:pPr>
            <a:r>
              <a:rPr lang="sl-SI" dirty="0">
                <a:solidFill>
                  <a:schemeClr val="bg1"/>
                </a:solidFill>
              </a:rPr>
              <a:t> </a:t>
            </a:r>
            <a:r>
              <a:rPr lang="sl-SI" dirty="0" smtClean="0">
                <a:solidFill>
                  <a:schemeClr val="bg1"/>
                </a:solidFill>
              </a:rPr>
              <a:t>   </a:t>
            </a:r>
          </a:p>
          <a:p>
            <a:pPr eaLnBrk="1" hangingPunct="1">
              <a:buNone/>
            </a:pPr>
            <a:endParaRPr lang="en-US" dirty="0" smtClean="0">
              <a:solidFill>
                <a:schemeClr val="bg1"/>
              </a:solidFill>
            </a:endParaRPr>
          </a:p>
        </p:txBody>
      </p:sp>
      <p:sp>
        <p:nvSpPr>
          <p:cNvPr id="2" name="Označba mesta besedila 1"/>
          <p:cNvSpPr>
            <a:spLocks noGrp="1"/>
          </p:cNvSpPr>
          <p:nvPr>
            <p:ph type="body" sz="half" idx="2"/>
          </p:nvPr>
        </p:nvSpPr>
        <p:spPr>
          <a:xfrm>
            <a:off x="183573" y="1276350"/>
            <a:ext cx="2857500" cy="2981672"/>
          </a:xfrm>
        </p:spPr>
        <p:txBody>
          <a:bodyPr>
            <a:normAutofit fontScale="92500" lnSpcReduction="10000"/>
          </a:bodyPr>
          <a:lstStyle/>
          <a:p>
            <a:pPr lvl="0" algn="ctr">
              <a:buClr>
                <a:srgbClr val="E48312"/>
              </a:buClr>
            </a:pPr>
            <a:r>
              <a:rPr lang="sl-SI" sz="3900" dirty="0">
                <a:solidFill>
                  <a:prstClr val="white"/>
                </a:solidFill>
                <a:latin typeface="Candara" panose="020E0502030303020204" pitchFamily="34" charset="0"/>
              </a:rPr>
              <a:t>Kdo je slovenska pesnica in pisateljica, ki je napisala pravljice: </a:t>
            </a:r>
          </a:p>
          <a:p>
            <a:endParaRPr lang="sl-SI" dirty="0"/>
          </a:p>
        </p:txBody>
      </p:sp>
      <p:pic>
        <p:nvPicPr>
          <p:cNvPr id="3" name="Slika 2"/>
          <p:cNvPicPr>
            <a:picLocks noChangeAspect="1"/>
          </p:cNvPicPr>
          <p:nvPr/>
        </p:nvPicPr>
        <p:blipFill rotWithShape="1">
          <a:blip r:embed="rId3">
            <a:extLst>
              <a:ext uri="{28A0092B-C50C-407E-A947-70E740481C1C}">
                <a14:useLocalDpi xmlns:a14="http://schemas.microsoft.com/office/drawing/2010/main" val="0"/>
              </a:ext>
            </a:extLst>
          </a:blip>
          <a:srcRect l="18681" t="21852" r="18682" b="23333"/>
          <a:stretch/>
        </p:blipFill>
        <p:spPr>
          <a:xfrm>
            <a:off x="5989320" y="217171"/>
            <a:ext cx="3048000" cy="2013857"/>
          </a:xfrm>
          <a:prstGeom prst="rect">
            <a:avLst/>
          </a:prstGeom>
          <a:ln>
            <a:noFill/>
          </a:ln>
          <a:effectLst>
            <a:softEdge rad="112500"/>
          </a:effectLst>
        </p:spPr>
      </p:pic>
      <p:pic>
        <p:nvPicPr>
          <p:cNvPr id="4" name="Slika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36638" y="3701089"/>
            <a:ext cx="2171982" cy="1426464"/>
          </a:xfrm>
          <a:prstGeom prst="rect">
            <a:avLst/>
          </a:prstGeom>
          <a:ln>
            <a:noFill/>
          </a:ln>
          <a:effectLst>
            <a:softEdge rad="112500"/>
          </a:effectLst>
        </p:spPr>
      </p:pic>
      <p:pic>
        <p:nvPicPr>
          <p:cNvPr id="5" name="Slika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98238" y="3093175"/>
            <a:ext cx="2438400" cy="1365504"/>
          </a:xfrm>
          <a:prstGeom prst="rect">
            <a:avLst/>
          </a:prstGeom>
          <a:ln>
            <a:noFill/>
          </a:ln>
          <a:effectLst>
            <a:softEdge rad="112500"/>
          </a:effectLst>
        </p:spPr>
      </p:pic>
      <p:pic>
        <p:nvPicPr>
          <p:cNvPr id="6" name="Slika 5"/>
          <p:cNvPicPr>
            <a:picLocks noChangeAspect="1"/>
          </p:cNvPicPr>
          <p:nvPr/>
        </p:nvPicPr>
        <p:blipFill rotWithShape="1">
          <a:blip r:embed="rId6">
            <a:extLst>
              <a:ext uri="{28A0092B-C50C-407E-A947-70E740481C1C}">
                <a14:useLocalDpi xmlns:a14="http://schemas.microsoft.com/office/drawing/2010/main" val="0"/>
              </a:ext>
            </a:extLst>
          </a:blip>
          <a:srcRect l="7906" t="11852" r="52965" b="15555"/>
          <a:stretch/>
        </p:blipFill>
        <p:spPr>
          <a:xfrm>
            <a:off x="7498080" y="2038350"/>
            <a:ext cx="1641616" cy="2031383"/>
          </a:xfrm>
          <a:prstGeom prst="ellipse">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anose="020E0502030303020204" pitchFamily="34" charset="0"/>
              </a:rPr>
              <a:t>O</a:t>
            </a:r>
            <a:r>
              <a:rPr lang="sl-SI" sz="4800" dirty="0" smtClean="0">
                <a:solidFill>
                  <a:schemeClr val="bg1"/>
                </a:solidFill>
                <a:effectLst>
                  <a:outerShdw blurRad="38100" dist="38100" dir="2700000" algn="tl">
                    <a:srgbClr val="000000"/>
                  </a:outerShdw>
                </a:effectLst>
                <a:latin typeface="Candara" panose="020E0502030303020204" pitchFamily="34" charset="0"/>
              </a:rPr>
              <a:t>dgovor je </a:t>
            </a:r>
            <a:r>
              <a:rPr lang="en-US" sz="4800" dirty="0" smtClean="0">
                <a:solidFill>
                  <a:schemeClr val="bg1"/>
                </a:solidFill>
                <a:effectLst>
                  <a:outerShdw blurRad="38100" dist="38100" dir="2700000" algn="tl">
                    <a:srgbClr val="000000"/>
                  </a:outerShdw>
                </a:effectLst>
                <a:latin typeface="Candara" panose="020E0502030303020204" pitchFamily="34" charset="0"/>
              </a:rPr>
              <a:t>…</a:t>
            </a:r>
          </a:p>
        </p:txBody>
      </p:sp>
      <p:sp>
        <p:nvSpPr>
          <p:cNvPr id="11267" name="Rectangle 3"/>
          <p:cNvSpPr>
            <a:spLocks noGrp="1" noChangeArrowheads="1"/>
          </p:cNvSpPr>
          <p:nvPr>
            <p:ph idx="1"/>
          </p:nvPr>
        </p:nvSpPr>
        <p:spPr/>
        <p:txBody>
          <a:bodyPr>
            <a:normAutofit/>
          </a:bodyPr>
          <a:lstStyle/>
          <a:p>
            <a:pPr algn="ctr" eaLnBrk="1" hangingPunct="1"/>
            <a:r>
              <a:rPr lang="sl-SI" sz="4000" dirty="0" smtClean="0">
                <a:solidFill>
                  <a:schemeClr val="bg1"/>
                </a:solidFill>
                <a:latin typeface="Candara" panose="020E0502030303020204" pitchFamily="34" charset="0"/>
              </a:rPr>
              <a:t>Svetlana Makarovič</a:t>
            </a:r>
            <a:endParaRPr lang="en-US" sz="4000" dirty="0" smtClean="0">
              <a:solidFill>
                <a:schemeClr val="bg1"/>
              </a:solidFill>
              <a:latin typeface="Candara" panose="020E0502030303020204" pitchFamily="34" charset="0"/>
            </a:endParaRPr>
          </a:p>
        </p:txBody>
      </p:sp>
      <p:pic>
        <p:nvPicPr>
          <p:cNvPr id="7" name="Slika 6" descr="Domov.png">
            <a:hlinkClick r:id="rId3" action="ppaction://hlinksldjump"/>
          </p:cNvPr>
          <p:cNvPicPr>
            <a:picLocks noChangeAspect="1"/>
          </p:cNvPicPr>
          <p:nvPr/>
        </p:nvPicPr>
        <p:blipFill>
          <a:blip r:embed="rId4" cstate="print"/>
          <a:stretch>
            <a:fillRect/>
          </a:stretch>
        </p:blipFill>
        <p:spPr>
          <a:xfrm>
            <a:off x="8096050" y="4200345"/>
            <a:ext cx="1047950" cy="943155"/>
          </a:xfrm>
          <a:prstGeom prst="rect">
            <a:avLst/>
          </a:prstGeom>
        </p:spPr>
      </p:pic>
      <p:pic>
        <p:nvPicPr>
          <p:cNvPr id="2050" name="Picture 2" descr="http://govori.se/media/cache/upload/Photo/2015/02/02/svetlana-makarovic_fbimage.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2569" r="7301"/>
          <a:stretch/>
        </p:blipFill>
        <p:spPr bwMode="auto">
          <a:xfrm>
            <a:off x="2590800" y="2190750"/>
            <a:ext cx="4114800" cy="269596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eaLnBrk="1" hangingPunct="1">
              <a:defRPr/>
            </a:pPr>
            <a:r>
              <a:rPr lang="sl-SI"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11</a:t>
            </a:r>
            <a:r>
              <a:rPr lang="sl-SI"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 </a:t>
            </a:r>
            <a:r>
              <a:rPr lang="sl-SI" sz="4800" dirty="0" smtClean="0">
                <a:solidFill>
                  <a:schemeClr val="accent2">
                    <a:lumMod val="50000"/>
                  </a:schemeClr>
                </a:solidFill>
                <a:effectLst>
                  <a:outerShdw blurRad="38100" dist="38100" dir="2700000" algn="tl">
                    <a:srgbClr val="000000"/>
                  </a:outerShdw>
                </a:effectLst>
                <a:latin typeface="Candara" panose="020E0502030303020204" pitchFamily="34" charset="0"/>
              </a:rPr>
              <a:t>vprašanje</a:t>
            </a:r>
            <a:endParaRPr lang="en-US" sz="4800" dirty="0" smtClean="0">
              <a:solidFill>
                <a:schemeClr val="accent2">
                  <a:lumMod val="50000"/>
                </a:schemeClr>
              </a:solidFill>
              <a:effectLst>
                <a:outerShdw blurRad="38100" dist="38100" dir="2700000" algn="tl">
                  <a:srgbClr val="000000"/>
                </a:outerShdw>
              </a:effectLst>
              <a:latin typeface="Candara" panose="020E0502030303020204" pitchFamily="34" charset="0"/>
            </a:endParaRPr>
          </a:p>
        </p:txBody>
      </p:sp>
      <p:sp>
        <p:nvSpPr>
          <p:cNvPr id="14339" name="Rectangle 3"/>
          <p:cNvSpPr>
            <a:spLocks noGrp="1" noChangeArrowheads="1"/>
          </p:cNvSpPr>
          <p:nvPr>
            <p:ph idx="1"/>
          </p:nvPr>
        </p:nvSpPr>
        <p:spPr/>
        <p:txBody>
          <a:bodyPr>
            <a:normAutofit/>
          </a:bodyPr>
          <a:lstStyle/>
          <a:p>
            <a:pPr marL="457200" lvl="0" indent="-457200" eaLnBrk="1" hangingPunct="1">
              <a:lnSpc>
                <a:spcPct val="150000"/>
              </a:lnSpc>
              <a:spcBef>
                <a:spcPct val="0"/>
              </a:spcBef>
              <a:defRPr/>
            </a:pPr>
            <a:r>
              <a:rPr lang="sl-SI" sz="2800" dirty="0" smtClean="0">
                <a:solidFill>
                  <a:schemeClr val="accent2">
                    <a:lumMod val="50000"/>
                  </a:schemeClr>
                </a:solidFill>
                <a:latin typeface="Candara" panose="020E0502030303020204" pitchFamily="34" charset="0"/>
              </a:rPr>
              <a:t>Priljubljena slovenska pisateljica Svetlana Makarovič je napisala številne pravljice za otroke. Se spomniš še kakšne, ki jo je </a:t>
            </a:r>
          </a:p>
          <a:p>
            <a:pPr marL="457200" lvl="0" indent="-457200" eaLnBrk="1" hangingPunct="1">
              <a:lnSpc>
                <a:spcPct val="150000"/>
              </a:lnSpc>
              <a:spcBef>
                <a:spcPct val="0"/>
              </a:spcBef>
              <a:defRPr/>
            </a:pPr>
            <a:r>
              <a:rPr lang="sl-SI" sz="2800" dirty="0" smtClean="0">
                <a:solidFill>
                  <a:schemeClr val="accent2">
                    <a:lumMod val="50000"/>
                  </a:schemeClr>
                </a:solidFill>
                <a:latin typeface="Candara" panose="020E0502030303020204" pitchFamily="34" charset="0"/>
              </a:rPr>
              <a:t>napisala pa je še nismo omenili?</a:t>
            </a:r>
          </a:p>
        </p:txBody>
      </p:sp>
      <p:pic>
        <p:nvPicPr>
          <p:cNvPr id="61442" name="Picture 2" descr="http://www.mladina.si/media/www/slike.old/clanki/200601/svetlana_makarovic2_mf_display.jpg"/>
          <p:cNvPicPr>
            <a:picLocks noChangeAspect="1" noChangeArrowheads="1"/>
          </p:cNvPicPr>
          <p:nvPr/>
        </p:nvPicPr>
        <p:blipFill>
          <a:blip r:embed="rId3" cstate="print"/>
          <a:stretch>
            <a:fillRect/>
          </a:stretch>
        </p:blipFill>
        <p:spPr bwMode="auto">
          <a:xfrm>
            <a:off x="7086600" y="2571750"/>
            <a:ext cx="1613028" cy="2417653"/>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sl-SI" sz="4800" dirty="0">
                <a:solidFill>
                  <a:schemeClr val="accent2">
                    <a:lumMod val="50000"/>
                  </a:schemeClr>
                </a:solidFill>
                <a:effectLst>
                  <a:outerShdw blurRad="38100" dist="38100" dir="2700000" algn="tl">
                    <a:srgbClr val="000000"/>
                  </a:outerShdw>
                </a:effectLst>
              </a:rPr>
              <a:t>O</a:t>
            </a:r>
            <a:r>
              <a:rPr lang="sl-SI" sz="4800" dirty="0" smtClean="0">
                <a:solidFill>
                  <a:schemeClr val="accent2">
                    <a:lumMod val="50000"/>
                  </a:schemeClr>
                </a:solidFill>
                <a:effectLst>
                  <a:outerShdw blurRad="38100" dist="38100" dir="2700000" algn="tl">
                    <a:srgbClr val="000000"/>
                  </a:outerShdw>
                </a:effectLst>
              </a:rPr>
              <a:t>dgovor je </a:t>
            </a:r>
            <a:r>
              <a:rPr lang="en-US" sz="4800" dirty="0" smtClean="0">
                <a:solidFill>
                  <a:schemeClr val="accent2">
                    <a:lumMod val="50000"/>
                  </a:schemeClr>
                </a:solidFill>
                <a:effectLst>
                  <a:outerShdw blurRad="38100" dist="38100" dir="2700000" algn="tl">
                    <a:srgbClr val="000000"/>
                  </a:outerShdw>
                </a:effectLst>
              </a:rPr>
              <a:t>…</a:t>
            </a:r>
          </a:p>
        </p:txBody>
      </p:sp>
      <p:sp>
        <p:nvSpPr>
          <p:cNvPr id="15363" name="Rectangle 3"/>
          <p:cNvSpPr>
            <a:spLocks noGrp="1" noChangeArrowheads="1"/>
          </p:cNvSpPr>
          <p:nvPr>
            <p:ph idx="1"/>
          </p:nvPr>
        </p:nvSpPr>
        <p:spPr/>
        <p:txBody>
          <a:bodyPr/>
          <a:lstStyle/>
          <a:p>
            <a:pPr lvl="0" eaLnBrk="1" hangingPunct="1">
              <a:lnSpc>
                <a:spcPct val="150000"/>
              </a:lnSpc>
              <a:spcBef>
                <a:spcPct val="0"/>
              </a:spcBef>
              <a:buFont typeface="Wingdings" panose="05000000000000000000" pitchFamily="2" charset="2"/>
              <a:buChar char="§"/>
              <a:defRPr/>
            </a:pPr>
            <a:r>
              <a:rPr lang="sl-SI" sz="2800" dirty="0" smtClean="0">
                <a:solidFill>
                  <a:schemeClr val="accent2">
                    <a:lumMod val="50000"/>
                  </a:schemeClr>
                </a:solidFill>
              </a:rPr>
              <a:t>Coprnica Zofka,</a:t>
            </a:r>
          </a:p>
          <a:p>
            <a:pPr lvl="0" eaLnBrk="1" hangingPunct="1">
              <a:lnSpc>
                <a:spcPct val="150000"/>
              </a:lnSpc>
              <a:spcBef>
                <a:spcPct val="0"/>
              </a:spcBef>
              <a:buFont typeface="Wingdings" panose="05000000000000000000" pitchFamily="2" charset="2"/>
              <a:buChar char="§"/>
              <a:defRPr/>
            </a:pPr>
            <a:r>
              <a:rPr lang="sl-SI" sz="2800" dirty="0" smtClean="0">
                <a:solidFill>
                  <a:schemeClr val="accent2">
                    <a:lumMod val="50000"/>
                  </a:schemeClr>
                </a:solidFill>
              </a:rPr>
              <a:t>Škrat Kuzma dobi nagrado, </a:t>
            </a:r>
          </a:p>
          <a:p>
            <a:pPr lvl="0" eaLnBrk="1" hangingPunct="1">
              <a:lnSpc>
                <a:spcPct val="150000"/>
              </a:lnSpc>
              <a:spcBef>
                <a:spcPct val="0"/>
              </a:spcBef>
              <a:buFont typeface="Wingdings" panose="05000000000000000000" pitchFamily="2" charset="2"/>
              <a:buChar char="§"/>
              <a:defRPr/>
            </a:pPr>
            <a:r>
              <a:rPr lang="sl-SI" sz="2800" dirty="0" smtClean="0">
                <a:solidFill>
                  <a:schemeClr val="accent2">
                    <a:lumMod val="50000"/>
                  </a:schemeClr>
                </a:solidFill>
              </a:rPr>
              <a:t>Kosovirja na leteči žlici, …</a:t>
            </a:r>
            <a:endParaRPr lang="sl-SI" sz="2800" kern="1200" dirty="0" smtClean="0">
              <a:solidFill>
                <a:schemeClr val="accent2">
                  <a:lumMod val="50000"/>
                </a:schemeClr>
              </a:solidFill>
            </a:endParaRPr>
          </a:p>
          <a:p>
            <a:pPr eaLnBrk="1" hangingPunct="1">
              <a:lnSpc>
                <a:spcPct val="150000"/>
              </a:lnSpc>
            </a:pPr>
            <a:endParaRPr lang="en-US" dirty="0" smtClean="0">
              <a:solidFill>
                <a:schemeClr val="bg1"/>
              </a:solidFill>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3693" y="136095"/>
            <a:ext cx="2145507" cy="2768396"/>
          </a:xfrm>
          <a:prstGeom prst="rect">
            <a:avLst/>
          </a:prstGeom>
          <a:ln>
            <a:noFill/>
          </a:ln>
          <a:effectLst>
            <a:softEdge rad="112500"/>
          </a:effectLst>
        </p:spPr>
      </p:pic>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22307" y="1332349"/>
            <a:ext cx="2070652" cy="2571750"/>
          </a:xfrm>
          <a:prstGeom prst="rect">
            <a:avLst/>
          </a:prstGeom>
          <a:ln>
            <a:noFill/>
          </a:ln>
          <a:effectLst>
            <a:softEdge rad="112500"/>
          </a:effectLst>
        </p:spPr>
      </p:pic>
      <p:pic>
        <p:nvPicPr>
          <p:cNvPr id="4" name="Slika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73009" y="2983468"/>
            <a:ext cx="1948571" cy="2040889"/>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2" name="Slika 1"/>
          <p:cNvPicPr>
            <a:picLocks noChangeAspect="1"/>
          </p:cNvPicPr>
          <p:nvPr/>
        </p:nvPicPr>
        <p:blipFill rotWithShape="1">
          <a:blip r:embed="rId3">
            <a:extLst>
              <a:ext uri="{28A0092B-C50C-407E-A947-70E740481C1C}">
                <a14:useLocalDpi xmlns:a14="http://schemas.microsoft.com/office/drawing/2010/main" val="0"/>
              </a:ext>
            </a:extLst>
          </a:blip>
          <a:srcRect l="12739" t="7333" r="10548" b="25111"/>
          <a:stretch/>
        </p:blipFill>
        <p:spPr>
          <a:xfrm>
            <a:off x="6019800" y="922021"/>
            <a:ext cx="2596814" cy="2819400"/>
          </a:xfrm>
          <a:prstGeom prst="rect">
            <a:avLst/>
          </a:prstGeom>
          <a:ln>
            <a:noFill/>
          </a:ln>
          <a:effectLst>
            <a:softEdge rad="112500"/>
          </a:effectLst>
        </p:spPr>
      </p:pic>
      <p:sp>
        <p:nvSpPr>
          <p:cNvPr id="23554" name="Rectangle 2"/>
          <p:cNvSpPr>
            <a:spLocks noGrp="1" noChangeArrowheads="1"/>
          </p:cNvSpPr>
          <p:nvPr>
            <p:ph type="title"/>
          </p:nvPr>
        </p:nvSpPr>
        <p:spPr>
          <a:xfrm>
            <a:off x="822960" y="209550"/>
            <a:ext cx="7254240" cy="712471"/>
          </a:xfrm>
        </p:spPr>
        <p:txBody>
          <a:bodyPr>
            <a:normAutofit fontScale="90000"/>
          </a:bodyPr>
          <a:lstStyle/>
          <a:p>
            <a:pPr algn="ctr" eaLnBrk="1" hangingPunct="1">
              <a:defRPr/>
            </a:pPr>
            <a:r>
              <a:rPr lang="sl-SI" sz="4800" dirty="0" smtClean="0">
                <a:solidFill>
                  <a:schemeClr val="accent1"/>
                </a:solidFill>
                <a:effectLst>
                  <a:outerShdw blurRad="38100" dist="38100" dir="2700000" algn="tl">
                    <a:srgbClr val="000000"/>
                  </a:outerShdw>
                </a:effectLst>
                <a:latin typeface="Candara" panose="020E0502030303020204" pitchFamily="34" charset="0"/>
              </a:rPr>
              <a:t>12</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1"/>
                </a:solidFill>
                <a:effectLst>
                  <a:outerShdw blurRad="38100" dist="38100" dir="2700000" algn="tl">
                    <a:srgbClr val="000000"/>
                  </a:outerShdw>
                </a:effectLst>
                <a:latin typeface="Candara" panose="020E0502030303020204" pitchFamily="34" charset="0"/>
              </a:rPr>
              <a:t>e</a:t>
            </a:r>
            <a:endParaRPr lang="en-US" sz="4800" dirty="0" smtClean="0">
              <a:solidFill>
                <a:schemeClr val="accent1"/>
              </a:solidFill>
              <a:effectLst>
                <a:outerShdw blurRad="38100" dist="38100" dir="2700000" algn="tl">
                  <a:srgbClr val="000000"/>
                </a:outerShdw>
              </a:effectLst>
              <a:latin typeface="Candara" panose="020E0502030303020204" pitchFamily="34" charset="0"/>
            </a:endParaRPr>
          </a:p>
        </p:txBody>
      </p:sp>
      <p:sp>
        <p:nvSpPr>
          <p:cNvPr id="20483" name="Rectangle 3"/>
          <p:cNvSpPr>
            <a:spLocks noGrp="1" noChangeArrowheads="1"/>
          </p:cNvSpPr>
          <p:nvPr>
            <p:ph idx="1"/>
          </p:nvPr>
        </p:nvSpPr>
        <p:spPr>
          <a:xfrm>
            <a:off x="822960" y="1047750"/>
            <a:ext cx="7635240" cy="3733800"/>
          </a:xfrm>
        </p:spPr>
        <p:txBody>
          <a:bodyPr>
            <a:normAutofit fontScale="77500" lnSpcReduction="20000"/>
          </a:bodyPr>
          <a:lstStyle/>
          <a:p>
            <a:pPr eaLnBrk="1" hangingPunct="1"/>
            <a:endParaRPr lang="sl-SI" sz="2800" i="1" dirty="0" smtClean="0">
              <a:solidFill>
                <a:schemeClr val="bg1"/>
              </a:solidFill>
              <a:latin typeface="Candara" panose="020E0502030303020204" pitchFamily="34" charset="0"/>
            </a:endParaRPr>
          </a:p>
          <a:p>
            <a:pPr eaLnBrk="1" hangingPunct="1">
              <a:lnSpc>
                <a:spcPct val="150000"/>
              </a:lnSpc>
            </a:pPr>
            <a:r>
              <a:rPr lang="sl-SI" sz="3000" i="1" dirty="0" smtClean="0">
                <a:solidFill>
                  <a:schemeClr val="bg1"/>
                </a:solidFill>
                <a:latin typeface="Candara" panose="020E0502030303020204" pitchFamily="34" charset="0"/>
              </a:rPr>
              <a:t>Pravljica </a:t>
            </a:r>
            <a:r>
              <a:rPr lang="sl-SI" sz="3000" i="1" dirty="0" smtClean="0">
                <a:solidFill>
                  <a:schemeClr val="bg1"/>
                </a:solidFill>
                <a:latin typeface="Candara" panose="020E0502030303020204" pitchFamily="34" charset="0"/>
              </a:rPr>
              <a:t>govori o otrocih iz Male vasi, </a:t>
            </a:r>
          </a:p>
          <a:p>
            <a:pPr eaLnBrk="1" hangingPunct="1">
              <a:lnSpc>
                <a:spcPct val="150000"/>
              </a:lnSpc>
            </a:pPr>
            <a:r>
              <a:rPr lang="sl-SI" sz="3000" i="1" dirty="0" smtClean="0">
                <a:solidFill>
                  <a:schemeClr val="bg1"/>
                </a:solidFill>
                <a:latin typeface="Candara" panose="020E0502030303020204" pitchFamily="34" charset="0"/>
              </a:rPr>
              <a:t>kjer so vse hiše enake. Vse imajo rdečo </a:t>
            </a:r>
          </a:p>
          <a:p>
            <a:pPr eaLnBrk="1" hangingPunct="1">
              <a:lnSpc>
                <a:spcPct val="150000"/>
              </a:lnSpc>
            </a:pPr>
            <a:r>
              <a:rPr lang="sl-SI" sz="3000" i="1" dirty="0" smtClean="0">
                <a:solidFill>
                  <a:schemeClr val="bg1"/>
                </a:solidFill>
                <a:latin typeface="Candara" panose="020E0502030303020204" pitchFamily="34" charset="0"/>
              </a:rPr>
              <a:t>streho in iz vseh se kadi. Nekega jutra </a:t>
            </a:r>
          </a:p>
          <a:p>
            <a:pPr eaLnBrk="1" hangingPunct="1">
              <a:lnSpc>
                <a:spcPct val="150000"/>
              </a:lnSpc>
            </a:pPr>
            <a:r>
              <a:rPr lang="sl-SI" sz="3000" i="1" dirty="0" smtClean="0">
                <a:solidFill>
                  <a:schemeClr val="bg1"/>
                </a:solidFill>
                <a:latin typeface="Candara" panose="020E0502030303020204" pitchFamily="34" charset="0"/>
              </a:rPr>
              <a:t>otroci opazijo, da nihče nima copat</a:t>
            </a:r>
            <a:r>
              <a:rPr lang="sl-SI" sz="3000" i="1" dirty="0" smtClean="0">
                <a:solidFill>
                  <a:schemeClr val="bg1"/>
                </a:solidFill>
                <a:latin typeface="Candara" panose="020E0502030303020204" pitchFamily="34" charset="0"/>
              </a:rPr>
              <a:t>.</a:t>
            </a:r>
            <a:endParaRPr lang="sl-SI" sz="2800" i="1" dirty="0" smtClean="0">
              <a:solidFill>
                <a:schemeClr val="bg1"/>
              </a:solidFill>
              <a:latin typeface="Candara" panose="020E0502030303020204" pitchFamily="34" charset="0"/>
            </a:endParaRPr>
          </a:p>
          <a:p>
            <a:pPr algn="ctr" eaLnBrk="1" hangingPunct="1">
              <a:buFont typeface="Wingdings" panose="05000000000000000000" pitchFamily="2" charset="2"/>
              <a:buChar char="v"/>
            </a:pPr>
            <a:r>
              <a:rPr lang="sl-SI" sz="3600" dirty="0" smtClean="0">
                <a:solidFill>
                  <a:schemeClr val="bg1"/>
                </a:solidFill>
                <a:latin typeface="Candara" panose="020E0502030303020204" pitchFamily="34" charset="0"/>
              </a:rPr>
              <a:t>Katera pravljica je to?  </a:t>
            </a:r>
          </a:p>
          <a:p>
            <a:pPr algn="ctr" eaLnBrk="1" hangingPunct="1">
              <a:buFont typeface="Wingdings" panose="05000000000000000000" pitchFamily="2" charset="2"/>
              <a:buChar char="v"/>
            </a:pPr>
            <a:r>
              <a:rPr lang="sl-SI" sz="3600" dirty="0" smtClean="0">
                <a:solidFill>
                  <a:schemeClr val="bg1"/>
                </a:solidFill>
                <a:latin typeface="Candara" panose="020E0502030303020204" pitchFamily="34" charset="0"/>
              </a:rPr>
              <a:t>Kdo jo je napisal?</a:t>
            </a:r>
          </a:p>
        </p:txBody>
      </p:sp>
    </p:spTree>
  </p:cSld>
  <p:clrMapOvr>
    <a:masterClrMapping/>
  </p:clrMapOvr>
  <p:transition spd="slow">
    <p:split orient="vert"/>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defRPr/>
            </a:pPr>
            <a:r>
              <a:rPr lang="sl-SI" sz="4800" dirty="0">
                <a:solidFill>
                  <a:schemeClr val="bg1"/>
                </a:solidFill>
                <a:effectLst>
                  <a:outerShdw blurRad="38100" dist="38100" dir="2700000" algn="tl">
                    <a:srgbClr val="000000"/>
                  </a:outerShdw>
                </a:effectLst>
                <a:latin typeface="Candara" panose="020E0502030303020204" pitchFamily="34" charset="0"/>
              </a:rPr>
              <a:t>O</a:t>
            </a:r>
            <a:r>
              <a:rPr lang="en-US" sz="4800" dirty="0" err="1" smtClean="0">
                <a:solidFill>
                  <a:schemeClr val="bg1"/>
                </a:solidFill>
                <a:effectLst>
                  <a:outerShdw blurRad="38100" dist="38100" dir="2700000" algn="tl">
                    <a:srgbClr val="000000"/>
                  </a:outerShdw>
                </a:effectLst>
                <a:latin typeface="Candara" panose="020E0502030303020204" pitchFamily="34" charset="0"/>
              </a:rPr>
              <a:t>dgovor</a:t>
            </a:r>
            <a:r>
              <a:rPr lang="en-US" sz="4800" dirty="0" smtClean="0">
                <a:solidFill>
                  <a:schemeClr val="bg1"/>
                </a:solidFill>
                <a:effectLst>
                  <a:outerShdw blurRad="38100" dist="38100" dir="2700000" algn="tl">
                    <a:srgbClr val="000000"/>
                  </a:outerShdw>
                </a:effectLst>
                <a:latin typeface="Candara" panose="020E0502030303020204" pitchFamily="34" charset="0"/>
              </a:rPr>
              <a:t> je</a:t>
            </a:r>
            <a:r>
              <a:rPr lang="sl-SI" sz="4800" dirty="0" smtClean="0">
                <a:solidFill>
                  <a:schemeClr val="bg1"/>
                </a:solidFill>
                <a:effectLst>
                  <a:outerShdw blurRad="38100" dist="38100" dir="2700000" algn="tl">
                    <a:srgbClr val="000000"/>
                  </a:outerShdw>
                </a:effectLst>
                <a:latin typeface="Candara" panose="020E0502030303020204" pitchFamily="34" charset="0"/>
              </a:rPr>
              <a:t> </a:t>
            </a:r>
            <a:r>
              <a:rPr lang="en-US" sz="4800" dirty="0" smtClean="0">
                <a:solidFill>
                  <a:schemeClr val="bg1"/>
                </a:solidFill>
                <a:effectLst>
                  <a:outerShdw blurRad="38100" dist="38100" dir="2700000" algn="tl">
                    <a:srgbClr val="000000"/>
                  </a:outerShdw>
                </a:effectLst>
                <a:latin typeface="Candara" panose="020E0502030303020204" pitchFamily="34" charset="0"/>
              </a:rPr>
              <a:t>…</a:t>
            </a:r>
          </a:p>
        </p:txBody>
      </p:sp>
      <p:sp>
        <p:nvSpPr>
          <p:cNvPr id="21507" name="Rectangle 3"/>
          <p:cNvSpPr>
            <a:spLocks noGrp="1" noChangeArrowheads="1"/>
          </p:cNvSpPr>
          <p:nvPr>
            <p:ph idx="1"/>
          </p:nvPr>
        </p:nvSpPr>
        <p:spPr/>
        <p:txBody>
          <a:bodyPr>
            <a:normAutofit/>
          </a:bodyPr>
          <a:lstStyle/>
          <a:p>
            <a:pPr eaLnBrk="1" hangingPunct="1"/>
            <a:endParaRPr lang="sl-SI" sz="3600" dirty="0" smtClean="0">
              <a:solidFill>
                <a:schemeClr val="bg1"/>
              </a:solidFill>
              <a:latin typeface="Candara" panose="020E0502030303020204" pitchFamily="34" charset="0"/>
            </a:endParaRPr>
          </a:p>
          <a:p>
            <a:pPr eaLnBrk="1" hangingPunct="1"/>
            <a:r>
              <a:rPr lang="sl-SI" sz="3600" dirty="0" smtClean="0">
                <a:solidFill>
                  <a:schemeClr val="bg1"/>
                </a:solidFill>
                <a:latin typeface="Candara" panose="020E0502030303020204" pitchFamily="34" charset="0"/>
              </a:rPr>
              <a:t>Pravljica Muca Copatarica,</a:t>
            </a:r>
          </a:p>
          <a:p>
            <a:pPr eaLnBrk="1" hangingPunct="1"/>
            <a:r>
              <a:rPr lang="sl-SI" sz="3600" dirty="0">
                <a:solidFill>
                  <a:schemeClr val="bg1"/>
                </a:solidFill>
                <a:latin typeface="Candara" panose="020E0502030303020204" pitchFamily="34" charset="0"/>
              </a:rPr>
              <a:t>p</a:t>
            </a:r>
            <a:r>
              <a:rPr lang="sl-SI" sz="3600" dirty="0" smtClean="0">
                <a:solidFill>
                  <a:schemeClr val="bg1"/>
                </a:solidFill>
                <a:latin typeface="Candara" panose="020E0502030303020204" pitchFamily="34" charset="0"/>
              </a:rPr>
              <a:t>isateljice Ele Peroci</a:t>
            </a:r>
            <a:endParaRPr lang="en-US" sz="3600" dirty="0" smtClean="0">
              <a:solidFill>
                <a:schemeClr val="bg1"/>
              </a:solidFill>
              <a:latin typeface="Candara" panose="020E0502030303020204" pitchFamily="34" charset="0"/>
            </a:endParaRPr>
          </a:p>
        </p:txBody>
      </p:sp>
      <p:pic>
        <p:nvPicPr>
          <p:cNvPr id="5" name="Picture 2" descr="http://boa.czp-vecer.si/vecer2000/20100211/01491412-300.jpg"/>
          <p:cNvPicPr>
            <a:picLocks noChangeAspect="1" noChangeArrowheads="1"/>
          </p:cNvPicPr>
          <p:nvPr/>
        </p:nvPicPr>
        <p:blipFill>
          <a:blip r:embed="rId3" cstate="print"/>
          <a:srcRect/>
          <a:stretch>
            <a:fillRect/>
          </a:stretch>
        </p:blipFill>
        <p:spPr bwMode="auto">
          <a:xfrm>
            <a:off x="5118124" y="2668676"/>
            <a:ext cx="2209800" cy="2209801"/>
          </a:xfrm>
          <a:prstGeom prst="rect">
            <a:avLst/>
          </a:prstGeom>
          <a:ln>
            <a:noFill/>
          </a:ln>
          <a:effectLst>
            <a:softEdge rad="112500"/>
          </a:effectLst>
        </p:spPr>
      </p:pic>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9400" y="169690"/>
            <a:ext cx="1981200" cy="252008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16033" y="209550"/>
            <a:ext cx="7543800" cy="1088068"/>
          </a:xfrm>
        </p:spPr>
        <p:txBody>
          <a:bodyPr/>
          <a:lstStyle/>
          <a:p>
            <a:pPr algn="ctr" eaLnBrk="1" hangingPunct="1">
              <a:defRPr/>
            </a:pPr>
            <a:r>
              <a:rPr lang="sl-SI" sz="4800" dirty="0" smtClean="0">
                <a:solidFill>
                  <a:schemeClr val="accent1"/>
                </a:solidFill>
                <a:effectLst>
                  <a:outerShdw blurRad="38100" dist="38100" dir="2700000" algn="tl">
                    <a:srgbClr val="000000"/>
                  </a:outerShdw>
                </a:effectLst>
                <a:latin typeface="Candara" panose="020E0502030303020204" pitchFamily="34" charset="0"/>
              </a:rPr>
              <a:t>13</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1"/>
                </a:solidFill>
                <a:effectLst>
                  <a:outerShdw blurRad="38100" dist="38100" dir="2700000" algn="tl">
                    <a:srgbClr val="000000"/>
                  </a:outerShdw>
                </a:effectLst>
                <a:latin typeface="Candara" panose="020E0502030303020204" pitchFamily="34" charset="0"/>
              </a:rPr>
              <a:t>e</a:t>
            </a:r>
            <a:endParaRPr lang="en-US" sz="4800" dirty="0" smtClean="0">
              <a:solidFill>
                <a:schemeClr val="accent1"/>
              </a:solidFill>
              <a:effectLst>
                <a:outerShdw blurRad="38100" dist="38100" dir="2700000" algn="tl">
                  <a:srgbClr val="000000"/>
                </a:outerShdw>
              </a:effectLst>
              <a:latin typeface="Candara" panose="020E0502030303020204" pitchFamily="34" charset="0"/>
            </a:endParaRPr>
          </a:p>
        </p:txBody>
      </p:sp>
      <p:sp>
        <p:nvSpPr>
          <p:cNvPr id="22531" name="Rectangle 3"/>
          <p:cNvSpPr>
            <a:spLocks noGrp="1" noChangeArrowheads="1"/>
          </p:cNvSpPr>
          <p:nvPr>
            <p:ph idx="1"/>
          </p:nvPr>
        </p:nvSpPr>
        <p:spPr>
          <a:xfrm>
            <a:off x="822960" y="1384300"/>
            <a:ext cx="7787640" cy="3549649"/>
          </a:xfrm>
        </p:spPr>
        <p:txBody>
          <a:bodyPr/>
          <a:lstStyle/>
          <a:p>
            <a:pPr eaLnBrk="1" hangingPunct="1"/>
            <a:r>
              <a:rPr lang="sl-SI" sz="2800" b="1" dirty="0" smtClean="0">
                <a:solidFill>
                  <a:schemeClr val="bg1"/>
                </a:solidFill>
              </a:rPr>
              <a:t>Iz katere pravljice je ta delček?</a:t>
            </a:r>
          </a:p>
          <a:p>
            <a:pPr eaLnBrk="1" hangingPunct="1">
              <a:lnSpc>
                <a:spcPct val="100000"/>
              </a:lnSpc>
              <a:buNone/>
            </a:pPr>
            <a:r>
              <a:rPr lang="sl-SI" sz="3200" dirty="0" smtClean="0">
                <a:solidFill>
                  <a:schemeClr val="bg1"/>
                </a:solidFill>
                <a:latin typeface="Candara" panose="020E0502030303020204" pitchFamily="34" charset="0"/>
              </a:rPr>
              <a:t>„</a:t>
            </a:r>
            <a:r>
              <a:rPr lang="sl-SI" sz="2800" i="1" dirty="0" smtClean="0">
                <a:solidFill>
                  <a:schemeClr val="bg1"/>
                </a:solidFill>
                <a:latin typeface="Candara" panose="020E0502030303020204" pitchFamily="34" charset="0"/>
              </a:rPr>
              <a:t>Od samega veselja ob rojstvu prvorojenke je kralj sklenil narediti veliko zabavo, na katero je povabil vse pomembneže v kraljestvu. Niti na vile ni pozabil. Ker pa so na gradu imeli le dvanajst zlatih krožnikov, s katerih bi jim lahko postregli, je povabil le dvanajst vil, trinajsto je izpustil …”</a:t>
            </a:r>
            <a:endParaRPr lang="en-US" sz="2800" i="1" dirty="0" smtClean="0">
              <a:solidFill>
                <a:schemeClr val="bg1"/>
              </a:solidFill>
              <a:latin typeface="Candara" panose="020E0502030303020204" pitchFamily="34" charset="0"/>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8271" y="209550"/>
            <a:ext cx="2760453" cy="182880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lumMod val="50000"/>
          </a:schemeClr>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23555" name="Rectangle 3"/>
          <p:cNvSpPr>
            <a:spLocks noGrp="1" noChangeArrowheads="1"/>
          </p:cNvSpPr>
          <p:nvPr>
            <p:ph idx="1"/>
          </p:nvPr>
        </p:nvSpPr>
        <p:spPr/>
        <p:txBody>
          <a:bodyPr>
            <a:normAutofit/>
          </a:bodyPr>
          <a:lstStyle/>
          <a:p>
            <a:pPr eaLnBrk="1" hangingPunct="1"/>
            <a:endParaRPr lang="sl-SI" sz="4400" dirty="0" smtClean="0">
              <a:solidFill>
                <a:schemeClr val="bg1"/>
              </a:solidFill>
              <a:latin typeface="Candara" panose="020E0502030303020204" pitchFamily="34" charset="0"/>
            </a:endParaRPr>
          </a:p>
          <a:p>
            <a:pPr eaLnBrk="1" hangingPunct="1"/>
            <a:r>
              <a:rPr lang="sl-SI" sz="4800" dirty="0" smtClean="0">
                <a:solidFill>
                  <a:schemeClr val="bg1"/>
                </a:solidFill>
                <a:latin typeface="Candara" panose="020E0502030303020204" pitchFamily="34" charset="0"/>
              </a:rPr>
              <a:t>Trnuljčica</a:t>
            </a:r>
            <a:endParaRPr lang="en-US" sz="4800" dirty="0" smtClean="0">
              <a:solidFill>
                <a:schemeClr val="bg1"/>
              </a:solidFill>
              <a:latin typeface="Candara" panose="020E0502030303020204" pitchFamily="34" charset="0"/>
            </a:endParaRPr>
          </a:p>
        </p:txBody>
      </p:sp>
      <p:pic>
        <p:nvPicPr>
          <p:cNvPr id="43010" name="Picture 2" descr="http://www.diva.si/img/blog/1908.jpg"/>
          <p:cNvPicPr>
            <a:picLocks noChangeAspect="1" noChangeArrowheads="1"/>
          </p:cNvPicPr>
          <p:nvPr/>
        </p:nvPicPr>
        <p:blipFill>
          <a:blip r:embed="rId3" cstate="print"/>
          <a:srcRect/>
          <a:stretch>
            <a:fillRect/>
          </a:stretch>
        </p:blipFill>
        <p:spPr bwMode="auto">
          <a:xfrm>
            <a:off x="4267200" y="1350011"/>
            <a:ext cx="4114800" cy="308610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eaLnBrk="1" hangingPunct="1">
              <a:defRPr/>
            </a:pPr>
            <a:r>
              <a:rPr lang="sl-SI" sz="4800" dirty="0" smtClean="0">
                <a:solidFill>
                  <a:schemeClr val="accent1"/>
                </a:solidFill>
                <a:effectLst>
                  <a:outerShdw blurRad="38100" dist="38100" dir="2700000" algn="tl">
                    <a:srgbClr val="000000"/>
                  </a:outerShdw>
                </a:effectLst>
                <a:latin typeface="Candara" panose="020E0502030303020204" pitchFamily="34" charset="0"/>
              </a:rPr>
              <a:t>14</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1"/>
                </a:solidFill>
                <a:effectLst>
                  <a:outerShdw blurRad="38100" dist="38100" dir="2700000" algn="tl">
                    <a:srgbClr val="000000"/>
                  </a:outerShdw>
                </a:effectLst>
                <a:latin typeface="Candara" panose="020E0502030303020204" pitchFamily="34" charset="0"/>
              </a:rPr>
              <a:t>e</a:t>
            </a:r>
            <a:endParaRPr lang="en-US" sz="4800" dirty="0" smtClean="0">
              <a:solidFill>
                <a:schemeClr val="accent1"/>
              </a:solidFill>
              <a:effectLst>
                <a:outerShdw blurRad="38100" dist="38100" dir="2700000" algn="tl">
                  <a:srgbClr val="000000"/>
                </a:outerShdw>
              </a:effectLst>
              <a:latin typeface="Candara" panose="020E0502030303020204" pitchFamily="34" charset="0"/>
            </a:endParaRPr>
          </a:p>
        </p:txBody>
      </p:sp>
      <p:sp>
        <p:nvSpPr>
          <p:cNvPr id="24579" name="Rectangle 3"/>
          <p:cNvSpPr>
            <a:spLocks noGrp="1" noChangeArrowheads="1"/>
          </p:cNvSpPr>
          <p:nvPr>
            <p:ph idx="1"/>
          </p:nvPr>
        </p:nvSpPr>
        <p:spPr>
          <a:xfrm>
            <a:off x="457200" y="1504949"/>
            <a:ext cx="8077200" cy="3089673"/>
          </a:xfrm>
        </p:spPr>
        <p:txBody>
          <a:bodyPr>
            <a:normAutofit/>
          </a:bodyPr>
          <a:lstStyle/>
          <a:p>
            <a:pPr eaLnBrk="1" hangingPunct="1">
              <a:lnSpc>
                <a:spcPct val="150000"/>
              </a:lnSpc>
            </a:pPr>
            <a:r>
              <a:rPr lang="sl-SI" sz="2400" i="1" dirty="0" smtClean="0">
                <a:solidFill>
                  <a:schemeClr val="bg1"/>
                </a:solidFill>
                <a:latin typeface="Candara" panose="020E0502030303020204" pitchFamily="34" charset="0"/>
              </a:rPr>
              <a:t>Pravljica govori o dobrem dečku, ki je imel zelo rad živali in jim je vedno pomagal. Zelo si je želel nove srajčice, saj je vedno nosil le ponošene srajce starejših bratov in sester, toda mati je bila preveč revna in ni imela časa za šivanje. </a:t>
            </a:r>
          </a:p>
          <a:p>
            <a:pPr eaLnBrk="1" hangingPunct="1">
              <a:lnSpc>
                <a:spcPct val="150000"/>
              </a:lnSpc>
            </a:pPr>
            <a:r>
              <a:rPr lang="sl-SI" sz="2800" b="1" dirty="0" smtClean="0">
                <a:solidFill>
                  <a:schemeClr val="accent2">
                    <a:lumMod val="40000"/>
                    <a:lumOff val="60000"/>
                  </a:schemeClr>
                </a:solidFill>
                <a:latin typeface="Candara" panose="020E0502030303020204" pitchFamily="34" charset="0"/>
              </a:rPr>
              <a:t>Kako je bilo dečku ime?</a:t>
            </a:r>
            <a:endParaRPr lang="sl-SI" sz="1600" b="1" dirty="0" smtClean="0">
              <a:solidFill>
                <a:schemeClr val="accent2">
                  <a:lumMod val="40000"/>
                  <a:lumOff val="60000"/>
                </a:schemeClr>
              </a:solidFill>
              <a:latin typeface="Candara" panose="020E0502030303020204" pitchFamily="34" charset="0"/>
            </a:endParaRPr>
          </a:p>
        </p:txBody>
      </p:sp>
      <p:pic>
        <p:nvPicPr>
          <p:cNvPr id="2" name="Slika 1"/>
          <p:cNvPicPr>
            <a:picLocks noChangeAspect="1"/>
          </p:cNvPicPr>
          <p:nvPr/>
        </p:nvPicPr>
        <p:blipFill rotWithShape="1">
          <a:blip r:embed="rId3">
            <a:extLst>
              <a:ext uri="{28A0092B-C50C-407E-A947-70E740481C1C}">
                <a14:useLocalDpi xmlns:a14="http://schemas.microsoft.com/office/drawing/2010/main" val="0"/>
              </a:ext>
            </a:extLst>
          </a:blip>
          <a:srcRect l="3556" t="5674" r="4000" b="20567"/>
          <a:stretch/>
        </p:blipFill>
        <p:spPr>
          <a:xfrm>
            <a:off x="5486400" y="3049785"/>
            <a:ext cx="3429000" cy="171450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95000"/>
          </a:schemeClr>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25603" name="Rectangle 3"/>
          <p:cNvSpPr>
            <a:spLocks noGrp="1" noChangeArrowheads="1"/>
          </p:cNvSpPr>
          <p:nvPr>
            <p:ph idx="1"/>
          </p:nvPr>
        </p:nvSpPr>
        <p:spPr/>
        <p:txBody>
          <a:bodyPr>
            <a:normAutofit/>
          </a:bodyPr>
          <a:lstStyle/>
          <a:p>
            <a:pPr eaLnBrk="1" hangingPunct="1"/>
            <a:endParaRPr lang="sl-SI" sz="4000" dirty="0" smtClean="0">
              <a:latin typeface="Candara" panose="020E0502030303020204" pitchFamily="34" charset="0"/>
            </a:endParaRPr>
          </a:p>
          <a:p>
            <a:pPr eaLnBrk="1" hangingPunct="1"/>
            <a:r>
              <a:rPr lang="sl-SI" sz="4000" dirty="0" smtClean="0">
                <a:solidFill>
                  <a:schemeClr val="bg1"/>
                </a:solidFill>
                <a:latin typeface="Candara" panose="020E0502030303020204" pitchFamily="34" charset="0"/>
              </a:rPr>
              <a:t>Videk</a:t>
            </a:r>
          </a:p>
        </p:txBody>
      </p:sp>
      <p:pic>
        <p:nvPicPr>
          <p:cNvPr id="2" name="Slika 1"/>
          <p:cNvPicPr>
            <a:picLocks noChangeAspect="1"/>
          </p:cNvPicPr>
          <p:nvPr/>
        </p:nvPicPr>
        <p:blipFill>
          <a:blip r:embed="rId3"/>
          <a:stretch>
            <a:fillRect/>
          </a:stretch>
        </p:blipFill>
        <p:spPr>
          <a:xfrm>
            <a:off x="2667000" y="2081441"/>
            <a:ext cx="3382328" cy="2320380"/>
          </a:xfrm>
          <a:prstGeom prst="rect">
            <a:avLst/>
          </a:prstGeom>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0776" y="261347"/>
            <a:ext cx="2209800" cy="2825028"/>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44035" name="Rectangle 3"/>
          <p:cNvSpPr>
            <a:spLocks noGrp="1" noChangeArrowheads="1"/>
          </p:cNvSpPr>
          <p:nvPr>
            <p:ph idx="1"/>
          </p:nvPr>
        </p:nvSpPr>
        <p:spPr/>
        <p:txBody>
          <a:bodyPr/>
          <a:lstStyle/>
          <a:p>
            <a:pPr eaLnBrk="1" hangingPunct="1"/>
            <a:endParaRPr lang="sl-SI" sz="2800" dirty="0" smtClean="0">
              <a:solidFill>
                <a:schemeClr val="accent2">
                  <a:lumMod val="75000"/>
                </a:schemeClr>
              </a:solidFill>
              <a:latin typeface="Candara" panose="020E0502030303020204" pitchFamily="34" charset="0"/>
            </a:endParaRPr>
          </a:p>
          <a:p>
            <a:pPr eaLnBrk="1" hangingPunct="1"/>
            <a:r>
              <a:rPr lang="sl-SI" sz="3200" dirty="0" smtClean="0">
                <a:solidFill>
                  <a:schemeClr val="accent2">
                    <a:lumMod val="75000"/>
                  </a:schemeClr>
                </a:solidFill>
                <a:latin typeface="Candara" panose="020E0502030303020204" pitchFamily="34" charset="0"/>
              </a:rPr>
              <a:t>Pravljica je domišljijska </a:t>
            </a:r>
          </a:p>
          <a:p>
            <a:pPr eaLnBrk="1" hangingPunct="1"/>
            <a:r>
              <a:rPr lang="sl-SI" sz="3200" dirty="0" smtClean="0">
                <a:solidFill>
                  <a:schemeClr val="accent2">
                    <a:lumMod val="75000"/>
                  </a:schemeClr>
                </a:solidFill>
                <a:latin typeface="Candara" panose="020E0502030303020204" pitchFamily="34" charset="0"/>
              </a:rPr>
              <a:t>pripoved. </a:t>
            </a:r>
          </a:p>
          <a:p>
            <a:pPr eaLnBrk="1" hangingPunct="1">
              <a:buNone/>
            </a:pPr>
            <a:endParaRPr lang="en-US" dirty="0" smtClean="0">
              <a:solidFill>
                <a:schemeClr val="bg1"/>
              </a:solidFill>
            </a:endParaRPr>
          </a:p>
        </p:txBody>
      </p:sp>
      <p:pic>
        <p:nvPicPr>
          <p:cNvPr id="10242" name="Picture 2" descr="http://www.carobni-otroci.si/wp-content/uploads/2012/09/vsi-imajo-radi-pravljice-450x39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357631"/>
            <a:ext cx="3802380" cy="33038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rmAutofit/>
          </a:bodyPr>
          <a:lstStyle/>
          <a:p>
            <a:pPr algn="ctr" eaLnBrk="1" hangingPunct="1">
              <a:defRPr/>
            </a:pPr>
            <a:r>
              <a:rPr lang="en-US" sz="5400" dirty="0" smtClean="0">
                <a:solidFill>
                  <a:schemeClr val="accent1"/>
                </a:solidFill>
                <a:effectLst>
                  <a:outerShdw blurRad="38100" dist="38100" dir="2700000" algn="tl">
                    <a:srgbClr val="000000"/>
                  </a:outerShdw>
                </a:effectLst>
                <a:latin typeface="Candara" panose="020E0502030303020204" pitchFamily="34" charset="0"/>
              </a:rPr>
              <a:t>1</a:t>
            </a:r>
            <a:r>
              <a:rPr lang="sl-SI" sz="5400" dirty="0">
                <a:solidFill>
                  <a:schemeClr val="accent1"/>
                </a:solidFill>
                <a:effectLst>
                  <a:outerShdw blurRad="38100" dist="38100" dir="2700000" algn="tl">
                    <a:srgbClr val="000000"/>
                  </a:outerShdw>
                </a:effectLst>
                <a:latin typeface="Candara" panose="020E0502030303020204" pitchFamily="34" charset="0"/>
              </a:rPr>
              <a:t>5</a:t>
            </a:r>
            <a:r>
              <a:rPr lang="sl-SI" sz="5400" dirty="0" smtClean="0">
                <a:solidFill>
                  <a:schemeClr val="accent1"/>
                </a:solidFill>
                <a:effectLst>
                  <a:outerShdw blurRad="38100" dist="38100" dir="2700000" algn="tl">
                    <a:srgbClr val="000000"/>
                  </a:outerShdw>
                </a:effectLst>
                <a:latin typeface="Candara" panose="020E0502030303020204" pitchFamily="34" charset="0"/>
              </a:rPr>
              <a:t>. </a:t>
            </a:r>
            <a:r>
              <a:rPr lang="en-US" sz="5400" dirty="0" err="1" smtClean="0">
                <a:solidFill>
                  <a:schemeClr val="accent1"/>
                </a:solidFill>
                <a:effectLst>
                  <a:outerShdw blurRad="38100" dist="38100" dir="2700000" algn="tl">
                    <a:srgbClr val="000000"/>
                  </a:outerShdw>
                </a:effectLst>
                <a:latin typeface="Candara" panose="020E0502030303020204" pitchFamily="34" charset="0"/>
              </a:rPr>
              <a:t>vprašanj</a:t>
            </a:r>
            <a:r>
              <a:rPr lang="sl-SI" sz="5400" dirty="0" smtClean="0">
                <a:solidFill>
                  <a:schemeClr val="accent1"/>
                </a:solidFill>
                <a:effectLst>
                  <a:outerShdw blurRad="38100" dist="38100" dir="2700000" algn="tl">
                    <a:srgbClr val="000000"/>
                  </a:outerShdw>
                </a:effectLst>
                <a:latin typeface="Candara" panose="020E0502030303020204" pitchFamily="34" charset="0"/>
              </a:rPr>
              <a:t>e</a:t>
            </a:r>
            <a:endParaRPr lang="en-US" sz="5400" dirty="0" smtClean="0">
              <a:solidFill>
                <a:schemeClr val="accent1"/>
              </a:solidFill>
              <a:effectLst>
                <a:outerShdw blurRad="38100" dist="38100" dir="2700000" algn="tl">
                  <a:srgbClr val="000000"/>
                </a:outerShdw>
              </a:effectLst>
              <a:latin typeface="Candara" panose="020E0502030303020204" pitchFamily="34" charset="0"/>
            </a:endParaRPr>
          </a:p>
        </p:txBody>
      </p:sp>
      <p:sp>
        <p:nvSpPr>
          <p:cNvPr id="26627" name="Rectangle 3"/>
          <p:cNvSpPr>
            <a:spLocks noGrp="1" noChangeArrowheads="1"/>
          </p:cNvSpPr>
          <p:nvPr>
            <p:ph idx="1"/>
          </p:nvPr>
        </p:nvSpPr>
        <p:spPr/>
        <p:txBody>
          <a:bodyPr>
            <a:normAutofit lnSpcReduction="10000"/>
          </a:bodyPr>
          <a:lstStyle/>
          <a:p>
            <a:pPr eaLnBrk="1" hangingPunct="1">
              <a:lnSpc>
                <a:spcPct val="150000"/>
              </a:lnSpc>
            </a:pPr>
            <a:r>
              <a:rPr lang="sl-SI" sz="2400" i="1" dirty="0" smtClean="0">
                <a:solidFill>
                  <a:schemeClr val="bg1"/>
                </a:solidFill>
                <a:latin typeface="Candara" panose="020E0502030303020204" pitchFamily="34" charset="0"/>
              </a:rPr>
              <a:t>Koroška pravljica govori o deklici, ki med pometanjem hiške najde krajcar in si zanj kupi piskrček. V njem ponudi zavetje veliko živalim, preden pa živali spusti v piskrček, ji morajo te zagotoviti, da znajo delati nekaj koristnega. </a:t>
            </a:r>
            <a:r>
              <a:rPr lang="sl-SI" sz="2400" dirty="0" smtClean="0">
                <a:solidFill>
                  <a:schemeClr val="bg1"/>
                </a:solidFill>
                <a:latin typeface="Candara" panose="020E0502030303020204" pitchFamily="34" charset="0"/>
              </a:rPr>
              <a:t> </a:t>
            </a:r>
          </a:p>
          <a:p>
            <a:pPr eaLnBrk="1" hangingPunct="1">
              <a:lnSpc>
                <a:spcPct val="150000"/>
              </a:lnSpc>
            </a:pPr>
            <a:r>
              <a:rPr lang="sl-SI" sz="2800" b="1" dirty="0" smtClean="0">
                <a:solidFill>
                  <a:schemeClr val="accent2">
                    <a:lumMod val="40000"/>
                    <a:lumOff val="60000"/>
                  </a:schemeClr>
                </a:solidFill>
                <a:latin typeface="Candara" panose="020E0502030303020204" pitchFamily="34" charset="0"/>
              </a:rPr>
              <a:t>Kako je ime deklici?</a:t>
            </a:r>
            <a:endParaRPr lang="en-US" sz="2800" b="1" dirty="0" smtClean="0">
              <a:solidFill>
                <a:schemeClr val="accent2">
                  <a:lumMod val="40000"/>
                  <a:lumOff val="60000"/>
                </a:schemeClr>
              </a:solidFill>
              <a:latin typeface="Candara" panose="020E0502030303020204" pitchFamily="34" charset="0"/>
            </a:endParaRPr>
          </a:p>
        </p:txBody>
      </p:sp>
      <p:pic>
        <p:nvPicPr>
          <p:cNvPr id="2" name="Slika 1"/>
          <p:cNvPicPr>
            <a:picLocks noChangeAspect="1"/>
          </p:cNvPicPr>
          <p:nvPr/>
        </p:nvPicPr>
        <p:blipFill rotWithShape="1">
          <a:blip r:embed="rId3">
            <a:extLst>
              <a:ext uri="{28A0092B-C50C-407E-A947-70E740481C1C}">
                <a14:useLocalDpi xmlns:a14="http://schemas.microsoft.com/office/drawing/2010/main" val="0"/>
              </a:ext>
            </a:extLst>
          </a:blip>
          <a:srcRect l="20000" r="20000" b="7778"/>
          <a:stretch/>
        </p:blipFill>
        <p:spPr>
          <a:xfrm>
            <a:off x="6477000" y="3105150"/>
            <a:ext cx="1652530" cy="190500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27651" name="Rectangle 3"/>
          <p:cNvSpPr>
            <a:spLocks noGrp="1" noChangeArrowheads="1"/>
          </p:cNvSpPr>
          <p:nvPr>
            <p:ph idx="1"/>
          </p:nvPr>
        </p:nvSpPr>
        <p:spPr>
          <a:xfrm>
            <a:off x="304800" y="1308474"/>
            <a:ext cx="8229600" cy="3473076"/>
          </a:xfrm>
        </p:spPr>
        <p:txBody>
          <a:bodyPr>
            <a:normAutofit/>
          </a:bodyPr>
          <a:lstStyle/>
          <a:p>
            <a:pPr eaLnBrk="1" hangingPunct="1"/>
            <a:endParaRPr lang="sl-SI" sz="3200" dirty="0" smtClean="0">
              <a:solidFill>
                <a:schemeClr val="bg1"/>
              </a:solidFill>
              <a:latin typeface="Candara" panose="020E0502030303020204" pitchFamily="34" charset="0"/>
            </a:endParaRPr>
          </a:p>
          <a:p>
            <a:pPr eaLnBrk="1" hangingPunct="1"/>
            <a:r>
              <a:rPr lang="sl-SI" sz="3200" dirty="0" smtClean="0">
                <a:solidFill>
                  <a:schemeClr val="bg1"/>
                </a:solidFill>
                <a:latin typeface="Candara" panose="020E0502030303020204" pitchFamily="34" charset="0"/>
              </a:rPr>
              <a:t>Mojca </a:t>
            </a:r>
            <a:r>
              <a:rPr lang="sl-SI" sz="3200" dirty="0" err="1" smtClean="0">
                <a:solidFill>
                  <a:schemeClr val="bg1"/>
                </a:solidFill>
                <a:latin typeface="Candara" panose="020E0502030303020204" pitchFamily="34" charset="0"/>
              </a:rPr>
              <a:t>Pokrajculja</a:t>
            </a:r>
            <a:endParaRPr lang="sl-SI" sz="3200" dirty="0" smtClean="0">
              <a:solidFill>
                <a:schemeClr val="bg1"/>
              </a:solidFill>
              <a:latin typeface="Candara" panose="020E0502030303020204" pitchFamily="34" charset="0"/>
            </a:endParaRPr>
          </a:p>
        </p:txBody>
      </p:sp>
      <p:pic>
        <p:nvPicPr>
          <p:cNvPr id="3" name="Slika 2"/>
          <p:cNvPicPr>
            <a:picLocks noChangeAspect="1"/>
          </p:cNvPicPr>
          <p:nvPr/>
        </p:nvPicPr>
        <p:blipFill>
          <a:blip r:embed="rId3"/>
          <a:stretch>
            <a:fillRect/>
          </a:stretch>
        </p:blipFill>
        <p:spPr>
          <a:xfrm>
            <a:off x="4267200" y="1491952"/>
            <a:ext cx="4099560" cy="3174775"/>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eaLnBrk="1" hangingPunct="1">
              <a:defRPr/>
            </a:pPr>
            <a:r>
              <a:rPr lang="en-US" sz="4800" dirty="0" smtClean="0">
                <a:solidFill>
                  <a:schemeClr val="accent1"/>
                </a:solidFill>
                <a:effectLst>
                  <a:outerShdw blurRad="38100" dist="38100" dir="2700000" algn="tl">
                    <a:srgbClr val="000000"/>
                  </a:outerShdw>
                </a:effectLst>
                <a:latin typeface="Candara" panose="020E0502030303020204" pitchFamily="34" charset="0"/>
              </a:rPr>
              <a:t>1</a:t>
            </a:r>
            <a:r>
              <a:rPr lang="sl-SI" sz="4800" dirty="0">
                <a:solidFill>
                  <a:schemeClr val="accent1"/>
                </a:solidFill>
                <a:effectLst>
                  <a:outerShdw blurRad="38100" dist="38100" dir="2700000" algn="tl">
                    <a:srgbClr val="000000"/>
                  </a:outerShdw>
                </a:effectLst>
                <a:latin typeface="Candara" panose="020E0502030303020204" pitchFamily="34" charset="0"/>
              </a:rPr>
              <a:t>6</a:t>
            </a:r>
            <a:r>
              <a:rPr lang="sl-SI" sz="4800" dirty="0" smtClean="0">
                <a:solidFill>
                  <a:schemeClr val="accent1"/>
                </a:solidFill>
                <a:effectLst>
                  <a:outerShdw blurRad="38100" dist="38100" dir="2700000" algn="tl">
                    <a:srgbClr val="000000"/>
                  </a:outerShdw>
                </a:effectLst>
                <a:latin typeface="Candara" panose="020E0502030303020204" pitchFamily="34" charset="0"/>
              </a:rPr>
              <a:t>.</a:t>
            </a:r>
            <a:r>
              <a:rPr lang="en-US"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1"/>
                </a:solidFill>
                <a:effectLst>
                  <a:outerShdw blurRad="38100" dist="38100" dir="2700000" algn="tl">
                    <a:srgbClr val="000000"/>
                  </a:outerShdw>
                </a:effectLst>
                <a:latin typeface="Candara" panose="020E0502030303020204" pitchFamily="34" charset="0"/>
              </a:rPr>
              <a:t>e</a:t>
            </a:r>
            <a:endParaRPr lang="en-US" sz="4800" dirty="0" smtClean="0">
              <a:solidFill>
                <a:schemeClr val="accent1"/>
              </a:solidFill>
              <a:effectLst>
                <a:outerShdw blurRad="38100" dist="38100" dir="2700000" algn="tl">
                  <a:srgbClr val="000000"/>
                </a:outerShdw>
              </a:effectLst>
              <a:latin typeface="Candara" panose="020E0502030303020204" pitchFamily="34" charset="0"/>
            </a:endParaRPr>
          </a:p>
        </p:txBody>
      </p:sp>
      <p:sp>
        <p:nvSpPr>
          <p:cNvPr id="30723" name="Rectangle 3"/>
          <p:cNvSpPr>
            <a:spLocks noGrp="1" noChangeArrowheads="1"/>
          </p:cNvSpPr>
          <p:nvPr>
            <p:ph idx="1"/>
          </p:nvPr>
        </p:nvSpPr>
        <p:spPr/>
        <p:txBody>
          <a:bodyPr/>
          <a:lstStyle/>
          <a:p>
            <a:pPr eaLnBrk="1" hangingPunct="1"/>
            <a:r>
              <a:rPr lang="sl-SI" sz="3200" dirty="0" smtClean="0">
                <a:solidFill>
                  <a:schemeClr val="bg1"/>
                </a:solidFill>
                <a:latin typeface="Candara" panose="020E0502030303020204" pitchFamily="34" charset="0"/>
              </a:rPr>
              <a:t>Pravljica govori o deklici, ki je babici nesla dobrote v košari, ker je babica zbolela. Na poti pa je srečala volka.</a:t>
            </a:r>
          </a:p>
          <a:p>
            <a:pPr eaLnBrk="1" hangingPunct="1"/>
            <a:endParaRPr lang="sl-SI" sz="3200" dirty="0" smtClean="0">
              <a:solidFill>
                <a:schemeClr val="bg1"/>
              </a:solidFill>
              <a:latin typeface="Candara" panose="020E0502030303020204" pitchFamily="34" charset="0"/>
            </a:endParaRPr>
          </a:p>
          <a:p>
            <a:pPr eaLnBrk="1" hangingPunct="1"/>
            <a:r>
              <a:rPr lang="sl-SI" sz="3200" b="1" dirty="0" smtClean="0">
                <a:solidFill>
                  <a:schemeClr val="accent2">
                    <a:lumMod val="40000"/>
                    <a:lumOff val="60000"/>
                  </a:schemeClr>
                </a:solidFill>
                <a:latin typeface="Candara" panose="020E0502030303020204" pitchFamily="34" charset="0"/>
              </a:rPr>
              <a:t>Kako je bilo deklici ime?</a:t>
            </a:r>
            <a:endParaRPr lang="en-US" b="1" dirty="0" smtClean="0">
              <a:solidFill>
                <a:schemeClr val="accent2">
                  <a:lumMod val="40000"/>
                  <a:lumOff val="60000"/>
                </a:schemeClr>
              </a:solidFill>
              <a:latin typeface="Candara" panose="020E0502030303020204" pitchFamily="34" charset="0"/>
            </a:endParaRPr>
          </a:p>
        </p:txBody>
      </p:sp>
      <p:pic>
        <p:nvPicPr>
          <p:cNvPr id="2" name="Slika 1"/>
          <p:cNvPicPr>
            <a:picLocks noChangeAspect="1"/>
          </p:cNvPicPr>
          <p:nvPr/>
        </p:nvPicPr>
        <p:blipFill rotWithShape="1">
          <a:blip r:embed="rId3">
            <a:extLst>
              <a:ext uri="{28A0092B-C50C-407E-A947-70E740481C1C}">
                <a14:useLocalDpi xmlns:a14="http://schemas.microsoft.com/office/drawing/2010/main" val="0"/>
              </a:ext>
            </a:extLst>
          </a:blip>
          <a:srcRect l="57757" b="2642"/>
          <a:stretch/>
        </p:blipFill>
        <p:spPr>
          <a:xfrm>
            <a:off x="5257800" y="2223520"/>
            <a:ext cx="2209800" cy="291998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65000"/>
          </a:schemeClr>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31747" name="Rectangle 3"/>
          <p:cNvSpPr>
            <a:spLocks noGrp="1" noChangeArrowheads="1"/>
          </p:cNvSpPr>
          <p:nvPr>
            <p:ph idx="1"/>
          </p:nvPr>
        </p:nvSpPr>
        <p:spPr/>
        <p:txBody>
          <a:bodyPr>
            <a:normAutofit/>
          </a:bodyPr>
          <a:lstStyle/>
          <a:p>
            <a:pPr eaLnBrk="1" hangingPunct="1"/>
            <a:endParaRPr lang="sl-SI" sz="2800" dirty="0" smtClean="0">
              <a:solidFill>
                <a:srgbClr val="F2F2F2"/>
              </a:solidFill>
              <a:latin typeface="Candara" panose="020E0502030303020204" pitchFamily="34" charset="0"/>
            </a:endParaRPr>
          </a:p>
          <a:p>
            <a:pPr eaLnBrk="1" hangingPunct="1"/>
            <a:endParaRPr lang="sl-SI" sz="2800" dirty="0">
              <a:solidFill>
                <a:srgbClr val="F2F2F2"/>
              </a:solidFill>
              <a:latin typeface="Candara" panose="020E0502030303020204" pitchFamily="34" charset="0"/>
            </a:endParaRPr>
          </a:p>
          <a:p>
            <a:pPr eaLnBrk="1" hangingPunct="1"/>
            <a:r>
              <a:rPr lang="sl-SI" sz="3200" dirty="0" smtClean="0">
                <a:solidFill>
                  <a:srgbClr val="F2F2F2"/>
                </a:solidFill>
                <a:latin typeface="Candara" panose="020E0502030303020204" pitchFamily="34" charset="0"/>
              </a:rPr>
              <a:t>Rdeča kapica</a:t>
            </a:r>
            <a:endParaRPr lang="en-US" sz="3200" dirty="0" smtClean="0">
              <a:solidFill>
                <a:srgbClr val="F2F2F2"/>
              </a:solidFill>
              <a:latin typeface="Candara" panose="020E0502030303020204" pitchFamily="34" charset="0"/>
            </a:endParaRPr>
          </a:p>
        </p:txBody>
      </p:sp>
      <p:pic>
        <p:nvPicPr>
          <p:cNvPr id="7" name="Slika 6" descr="Domov.png">
            <a:hlinkClick r:id="rId3" action="ppaction://hlinksldjump"/>
          </p:cNvPr>
          <p:cNvPicPr>
            <a:picLocks noChangeAspect="1"/>
          </p:cNvPicPr>
          <p:nvPr/>
        </p:nvPicPr>
        <p:blipFill>
          <a:blip r:embed="rId4" cstate="print"/>
          <a:stretch>
            <a:fillRect/>
          </a:stretch>
        </p:blipFill>
        <p:spPr>
          <a:xfrm>
            <a:off x="8096050" y="4200345"/>
            <a:ext cx="1047950" cy="943155"/>
          </a:xfrm>
          <a:prstGeom prst="rect">
            <a:avLst/>
          </a:prstGeom>
        </p:spPr>
      </p:pic>
      <p:pic>
        <p:nvPicPr>
          <p:cNvPr id="7172" name="Picture 4" descr="http://www2.arnes.si/~oskpdb2s/images/Image2.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344295"/>
            <a:ext cx="5591175" cy="30575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eaLnBrk="1" hangingPunct="1">
              <a:defRPr/>
            </a:pP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1</a:t>
            </a:r>
            <a:r>
              <a:rPr lang="sl-SI" sz="4800" dirty="0">
                <a:solidFill>
                  <a:schemeClr val="accent2">
                    <a:lumMod val="75000"/>
                  </a:schemeClr>
                </a:solidFill>
                <a:effectLst>
                  <a:outerShdw blurRad="38100" dist="38100" dir="2700000" algn="tl">
                    <a:srgbClr val="000000"/>
                  </a:outerShdw>
                </a:effectLst>
                <a:latin typeface="Candara" panose="020E0502030303020204" pitchFamily="34" charset="0"/>
              </a:rPr>
              <a:t>7</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48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e</a:t>
            </a:r>
            <a:endPar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endParaRPr>
          </a:p>
        </p:txBody>
      </p:sp>
      <p:sp>
        <p:nvSpPr>
          <p:cNvPr id="40963" name="Rectangle 3"/>
          <p:cNvSpPr>
            <a:spLocks noGrp="1" noChangeArrowheads="1"/>
          </p:cNvSpPr>
          <p:nvPr>
            <p:ph idx="1"/>
          </p:nvPr>
        </p:nvSpPr>
        <p:spPr/>
        <p:txBody>
          <a:bodyPr>
            <a:normAutofit/>
          </a:bodyPr>
          <a:lstStyle/>
          <a:p>
            <a:pPr eaLnBrk="1" hangingPunct="1"/>
            <a:r>
              <a:rPr lang="sl-SI" sz="2800" dirty="0" smtClean="0">
                <a:solidFill>
                  <a:schemeClr val="accent2">
                    <a:lumMod val="75000"/>
                  </a:schemeClr>
                </a:solidFill>
                <a:latin typeface="Candara" panose="020E0502030303020204" pitchFamily="34" charset="0"/>
              </a:rPr>
              <a:t>V pravljicah vedno nastopajo dobre </a:t>
            </a:r>
            <a:r>
              <a:rPr lang="sl-SI" sz="2800" dirty="0" smtClean="0">
                <a:solidFill>
                  <a:schemeClr val="accent2">
                    <a:lumMod val="75000"/>
                  </a:schemeClr>
                </a:solidFill>
                <a:latin typeface="Candara" panose="020E0502030303020204" pitchFamily="34" charset="0"/>
              </a:rPr>
              <a:t>in </a:t>
            </a:r>
            <a:r>
              <a:rPr lang="sl-SI" sz="2800" dirty="0" smtClean="0">
                <a:solidFill>
                  <a:schemeClr val="accent2">
                    <a:lumMod val="75000"/>
                  </a:schemeClr>
                </a:solidFill>
                <a:latin typeface="Candara" panose="020E0502030303020204" pitchFamily="34" charset="0"/>
              </a:rPr>
              <a:t>zlobne osebe. </a:t>
            </a:r>
          </a:p>
          <a:p>
            <a:pPr eaLnBrk="1" hangingPunct="1"/>
            <a:r>
              <a:rPr lang="sl-SI" sz="2800" b="1" dirty="0" smtClean="0">
                <a:solidFill>
                  <a:schemeClr val="accent2">
                    <a:lumMod val="75000"/>
                  </a:schemeClr>
                </a:solidFill>
                <a:latin typeface="Candara" panose="020E0502030303020204" pitchFamily="34" charset="0"/>
              </a:rPr>
              <a:t>Kdo premaga koga in kako </a:t>
            </a:r>
          </a:p>
          <a:p>
            <a:pPr eaLnBrk="1" hangingPunct="1"/>
            <a:r>
              <a:rPr lang="sl-SI" sz="2800" b="1" dirty="0" smtClean="0">
                <a:solidFill>
                  <a:schemeClr val="accent2">
                    <a:lumMod val="75000"/>
                  </a:schemeClr>
                </a:solidFill>
                <a:latin typeface="Candara" panose="020E0502030303020204" pitchFamily="34" charset="0"/>
              </a:rPr>
              <a:t>se pravljice končajo?</a:t>
            </a:r>
            <a:endParaRPr lang="en-US" sz="2800" b="1" dirty="0" smtClean="0">
              <a:solidFill>
                <a:schemeClr val="accent2">
                  <a:lumMod val="75000"/>
                </a:schemeClr>
              </a:solidFill>
              <a:latin typeface="Candara" panose="020E0502030303020204" pitchFamily="34" charset="0"/>
            </a:endParaRPr>
          </a:p>
        </p:txBody>
      </p:sp>
      <p:sp>
        <p:nvSpPr>
          <p:cNvPr id="8198" name="AutoShape 6" descr="data:image/jpeg;base64,/9j/4AAQSkZJRgABAQAAAQABAAD/2wCEAAkGBhQSERUTExQWFRIUFhYXFRYYGRUVGhIXGRcYFxcWFhgXGyYeFx4jHRUWHy8gIycpLCwsFx4xNTIqNSgrLSkBCQoKDgwOGg8PGiwkHyQsNCwsLCwpLCosLCwsKSwsLCwsNCksLCwsLCwqLCwsLCwsLCwsLCwsLCwpLCwsLCwsLP/AABEIAPEA0QMBIgACEQEDEQH/xAAbAAEAAwADAQAAAAAAAAAAAAAABAUGAgMHAf/EAEwQAAIBAwIDBAYFBwoDCAMAAAECAwAEERIhBRMxBiJBURQjMmFxgUJSc5GhByQzsbKzwTRTYmNygqK00fAVFsIXJUN0o6Th8USSk//EABkBAQEBAQEBAAAAAAAAAAAAAAADAgQBBf/EACoRAAICAQIFBAICAwAAAAAAAAABAhEDITEEEhRBURMiMmFCodHhFXGB/9oADAMBAAIRAxEAPwD3GlKUApSlAKUpQClKUApSlAKUpQClKhvxeESrCZE5rEgJkFshS+CB07oJ38qAmUpSgFKUoBSlKAUpSgFKUoBSlKAUpSgFKUoBSlKAUpSgFKUoBSlKAVDvuMQwkLJIqs2Sq5yzAdSFG5+QpxIT4zBy9WDtJqAOcYOpdxjfbG+eoql4N2MCySXF2y3NzLsWKjRGmMBI0OcDHj/qc+O+xuKjvIqu1fbNpWWysNZuZiAX0sgjTcswLDPQe0BgDODqwK77Ts4LOSzzJqcylThVVT6iXJwcsSSc5LZOfv1VnwuKHPKiRM9dKqufiQN6z/afiQW9sohg4ZpZM/Qj2jU9diWfr5K3urPK3qUeZKPLHRd/L/r6NVSlK2QFKUoBSlKAUpSgFKUoBSlKAUpSgFKUoBSlKAUpSgFKUoBSlKAUpSgFeTy35uuIXcoPq1AhjOM4CnGfI5YOw92K3/bHjPotlNMPaCEJ/bbup+JB+VeX9jYdMTnzKjGc40L0Pmd6rjXchlfY9e4Tfc6FJPrKM9dmGzDfyIIqXWd7H3uVeLxQhl96vn9TK/yxWiqbVOi0XasUpSvD0UpSgFKUoBSlKAUpSgFKUoBSlKAUpSgFKUoBSlcJ51RWdiFVQWYnoABkk/ACgOdK+KwIBG4O4PnX2gFK6p7lUALsFBZVBYgZZiFVRnxJIAHiTX24nCIznOFUscAk4AycAbk7dBQGE/KQ7XEkVoh2Uc+brgdUiVj7/WHH9EGolnwxIUVV959xJOSaroLqaYQ3UYIF9cqZcAvIIisgXJxpiVBHGmw8SS2WwLq94BKZ7bD3DQnn88h5Ao9UOVkBhjvg4x866YqkcknzSJfCrnkzRt0DnlsPc5Gk/Jwo+DtW2rzW94dcLdLDC4kjeGWVhKDkMjxIqpKo1I3rNQJ1ez0rVcF7WxyWMV1ISuvulQCzGVWZGRFQEyHUjYCg5AyNqlkWpbE9KNBUSDi0LyGJZUaRc5QMCRjGcgeWR94rM8SnuOInk2/Mt7UfpZ3SSKSX+riRtLgebHGegOM6pdlwFLW5t0i1aeXMCWJOdPLCjGyr7TdAKjZ08iS1evj+TTUpStExSlKAUpSgFKUoBSlKAUpSgFKUoBSlRuIcQjgiaWVgsaDLHrgfAbk+AA60CVkmoHH/AOSz7Z9TLt59xtq6uz/G/SozJy2jGrAViCxUqrKxA6ZDdN+nU1C7c3Wm10YJMzpHsM7Z1vny7iOM+ZFFqJe277Gcs/yirFEkCxgtHHoV2ljCsURVjYnO4Zg2cHUAAcd4VJ/7UkyfVrp2x62MtnEuxVNX0lgGRnAmYn9G1Ucl3qbBGDnp5GmvTuAB8BjP3VRYZLv+v7Iev9fsnXvbcXjQxFFRfSbd95IyxK3MLRqAjNqJGrV5FQQSDXpNeUXvEpWhZQxUgEjGQQRup3O+CAa9LXisYjjd2CCXQEDEZLSY0qPM7+FYcJQ+Tv8A5RSGRT2R5nLHeSTyQhxbRxTyrlSeZJrkMpYnGV7koI30nfPgamRfk9AwTeXLMfaOtlBJTBIw2V7+H2O2NIwCc2PGGxxGQAdViPz0vv8A4QPlU7jssiWs7w7zJDI0QC6yXCErhd9W46V10uRM5LfO0Z29/wCIcPzKkxu7UYLRS/pF6ZKSdV6MRklcsqhd81u7DhaNawxyRjCxx9wgDSwUeXQg56VXXjZWPzMlvv0/8WMnbwrS1z5NzpxbCsJxO7U8UMx6WnJiU5OFMpzOcf2JYif7A8q2t5dLHG8jbKiszHyCgk/gK8l4cWlhd2OGuDIxO2Q8md9h9Etj+7XkVZ7OVHsFKg8E4gJ7eKUfTRSR4q2O8p94OQfeDU6sFBSlKAUpSgFKUoBSlKAUpSgFKUoCv408+hVtwNbuqlyARChyWk05GsjGAPNhnYGoY7JRsyvO8twysGAlfKBx9IRKAnyxgVeUryj1Sa2M3wK8J4hfxnoGgZev8wgfP+Hp5iq3tleFrqOMDaJDJ1G7OSBt5hUPX+cFUfZPjiniLvn9PcXCjx7jd1d/ebeM/Cu+/lLzXU+TjmOq9PZiAi8PNkYj4irRjUjnnO4srHzkY+ecDep2hdOT5e741DjHeAPUY8vxHxqSieZ3xnG3l9/XarnMjhLFhl+qTuNt65WsMrC1uJZwywXENpHGq9PzhA7ykg5LJGh2x1G+Biu2dA2VGNSknHiRt/Haqu/uyp5O4UyG6yOmEhMbZ+DBD8/dvPJHmRfFNwbrwa/iceeIOfKOIfMBif2hU+zvBJJNGAQbd1jYnGGZokl7uDnAEijfxzUK5mBvpN/FQP8A+KN929W0FsiNI6rhpWVnO/eZUWMHHh3UUbeVbTfLGjFLmlZH4iMcn3zwj/1Af4VpKzPFWy1uMf8A5EX4En+FaaoZNy+LYyf5Sb5ltBBH+kupFiGDuF3eRsZyRpUj+8M7VnorTTGiDGFHXz2rov3u57mW53TFyloicstJFbc5VllGvupqBEhbS22ncAVZv2RlN13prj0b0fqJMev5vkP6v3Y+daiqRibtl12Gu+5LCesb6wM57kuXB93f5y4/oZ8a09eY8DmuLS8BdXkhkupLRSUIkMeA8cx0KBIoYN38DA1HvZyvp1TluWg7QpSlZNClKUApSlAKUpQClKUApSlAKqe1XGjaWc1wFLtGvdUDOWJCrnyUFgSfAAmraq/tCfzS4+xl/YagPIl7PTROFhjAe0gguCXlUg4dyrMFGD37dyw14wcZq0sbkG1TCsqsEIBGCMjJBHn1rWTyRx2skzqpYwlCdg0mdQji1e95CAPAuay1tMiQIrOuVUKfiAq5GceINdXfU4vx0Kzs+7O0xYAcqSSEgMzanDGV33RdI9aoA36Gu3hNzruLiPTgwFlZgchzOxmUjYYwBg58T7q5JNBHqKDBZi7HZQzHGSfMnA391S7W8iRndUjDy6S7ZA1lQQufPAJFe0LREhus3UyAEaVyWyuG5mlkAHXYI+fl1zS+ZEMbzYCESxOSdwssZOAPpEtEgA/pVMjaIu0ihA7hQzaj3gmQo8tsnwrhNdQpJGZynLDNnWA4LCNtACaTrbVpwACc4xQbsl8PnnkllVIzzlzqeRWVHeO2t0VQynGXfWc6u6FzvkVfNcXrKXEccbLysQEo5l3Uzes5gC7FwvTdQT1xVJbdpbiZs2tsWTIHNlbSuCcagq+1sS2A30WB0ttUmObi5GTDZg5Hd9Yc5CdDzvDU46fQ99ZktErNRerdHLinHZQbd5bSSOP0ru4bmSDQzqgkTSFTmbaSHYd7r41tuHcTjnTXE4YdD5qfqsp3U+471hY+288DAXtnJEPGWHVIo9nGpSA30hnQXOcDBNaXsokHrWttHKlKygx40uXXLOMeZ/2KjIvBmb4xZ3UnEJoRMbeA6JNSD1kgePTs2+nDRNsMdNwQ2R2p2ATBYXV0JNyjc2QaThwM6XBf2kJ33MQ6ZbNzxNCb4HwEK/tS/wCo+6utlm9MhI1+jejTB+mjm8yLRq/padeD8ap+KZP82iJ2etryO95U0ongWN5A5HfTU2iNS2BqBAb2tRzGd8EY2lU/DT+czfZQD/HcVcVKW5aOwpSlZNClKUApSlAKUpQClKUApSlAKre0o/M7n7Cb921WVV/aFCbS4ABJMMoAGSSSjYAA3JoDPcYXNhKCAfUtscHf/wC6kzdmrYMT6PHgE9VGOtVzcVhe1dWSaSJo5FJEExV1Knp3QWBB6jPurptewFi8MTPboXKIzHprZkjLFguAc6enTvP9Y56m6lociScdSt7J/k9EFxfSTiB4biXVAqnPLXXK2GyABs6jbPSvvA/ye8viN3PKkDW0q+pjU6ivfDAlSuF2BHU9fKrS4/J1w4DW0Coo6nWyLty/aycdIgPfqf6xrn/2b8Pxg242GM6mB6EbkEZO+c9cgeQxijbZUr+TtBxY3BSD0Qw6RDtq5mhUzoI042Jz76mdoeztvDEHigiVhNANlXo0qRuCB4aZHGDtvUtvyd8PIINsu/vORswyp+jgOcY6YX6q4reP9kLO3iEkMCI6ywYYZ21XUIJA6ZwxGfIkdK1FUzEmmi+spcop8xn5nc/jk1cxdB8KoLD9GPhVxAx0geVVyIljZHa+R55bVlJ0wxyMTjSyytIgA8cjlt99VfZi/FvAVhtZmQyzlmBDan5koGlc50+rUZGAusZxhsXIs01tKFHMZFRm33RGZlXrjYu/v3rH8NvL0O0EclgvrLho45OYZtPpEhyyLIOo1EHA2x5Gudq9GdKdO0XF7xV/SFle3lQEJC5JXShaYxoQekoYyI2UzgZzvtWhiHdFYriLX+qGOdrXlySoW5aShvVETaV1SEbmPGSPEbeW0jet00jFpyI3DLkC8kTxaGNh030yShhjrtrU/wB6r6sTxKVo53lTd4mtdK9A+t3iKE+AIlO/gVB8K21RmtS+N2hSlKwbFKUoBSlKAUpSgFKVB4nxiODTr1szkhUjR5XbG5IVATgeJOwyPMUBOpWK4121eUrBYJIZzlpi0TIbZAM95ZwoDt0GrbY9cjOq4Td82CKT+cjR/D6Sg+Hxryzbg0k33JdKUr0weW8e7Fp6XyFCLBLo092JmjV2KsgDRFsAKQpWRdAIxnGDtuImRYnaFFeQD1aE6VJ2ABPgAN8eOMDrUXtDbH0u3fSxBKjIGQugu51Hw2Pzx7qtmO1WWxB7mE7VdmbiWOWa5uEYRJ6mGKMiPU2FLOspY6jqxncjGxHStqJQwDDowDD4MMj9dYv8pfFMiGyUZ57K0wBI9UGwFOPrMGPwiI8auezl/qRod9UBCjJGTEQeU3vwA0ZPiYifGkY07PZ5OZJeC4zVJ2zb82H2tt/mrersVTdrR6hR/XW/+agq3c53sc7Md0fAUueHu91ayjHLhW5194gkyIiphcYb2W+FcI7pYo1aRgqsyIDvu7sERdh4swFXManFayUzOOyLxHgyXAXU0iMhLI8baWQspQkZBHQkZxkeBFZPgnCYoZbKWMSA3DTmUtI8ms8mQKWzhSc76tOd+uK3anFeQw3ck0kcyagLBAIEBPrJFJ5xI8RJhowPqgedc8o2zpU3FVZvu0H6S08uef3TH+FXyjYVRX7rK1o6HKM7SIfrKbdyp+YYVeRdBVXsSW5QXjEzShQCweyVc9NXND973ANnzrbVi+FQ8zicyt7EYilA+tIIlRc+GAGzj62D4CtpXPN2zoxqkKVWcS7S21uxWWeNHC6ipYagu/e0jvY2O+PA1Wdnu2i3lwyRqBEFcoxPefQYxq04wqnmeJz0z1wJ2ti6xycXJLRGmpSlemBSlKAUpSgFcTGCQSBkZwcbjPXB8OlcqUBm+3/GzbWTlDiWX1UR66XcHv48dKhm/u13dj7j1CwEktAqJk9WTT3G/Blz5oaxfbm99JvliU5S3BGPAyEgsfgNKr8dXzncFvzDMkhPc/Ryb/QYgBv7rYPwL1Xk9tkfU99dj0SlKVIsVPHPbt/tW/cTUnnABZiFVQSzHoqgZJPuABNfeN+3b/av/l5qxXb/AIyza7KEMSIWnuypAKQKCwiDNsrSaSM7kL4HVtWGxGe5nkvGuruS4IIBPcB6qgGmNSPA6TkjzZ6trTiRhmjmbYK3Ll6YMMhALH+wwR/greddY4TJHYSXEPLAEPPjQIz6u4HwzGQF2IPUAb9K5dp+DSwW7T5SRVC6gy6CVdlQgnWQPbycr4Gq6VRDW7PQSMVSdrTmFftrb/NQVH7J8TduZaz5FxbEA5OoyQsSI5A308YKFupwpOCSKk9qB3IvI3FsD854/wCIWiZ60fG4WLiGNWYgJNDNsBuYXEiqc+BIGavk6VU2MhVFHjjyO1TGv1jjLyEKiAs7HYKqglifgBWpruZxy7FT224vybYojaZp8xxnxQYzJIP7CZx/SZPOsjwa0EcQZRpzsB5D6I+QxUe74jNezRTmHEN0621oJGAVY2DyGVo1OWZ+SCcsuO6BkDNWM3D7lLqG01Q+tgmkB0PheWVGnAl6HVWEblqzt4FeASw2/TlTTNGNv0UsMjgDf6MiyJ7gF863MT90fCvNL557S6GuPmPDEZnMOcNbs4jdSjnOrKawVLYKDbBNeiW1yskaOjBkZVZWHR1YZDD5GtKtjLu7PvZyzHPupsnUzRR+7CwRNkbdcufuFaCqrs/7Mp85W/wqqf8ATVrXNLdnXD4oipwyMczuA81tUgPeDHAG4b3KNulZCbjw/wCKRogQW0B5BI2xLIMYUDbTraNDt7Q8MGtD2s496HayTY1OAFiX68rHSi/DJBPkAT4V5rY25EOlzq1Z1PvqJPVvjqJavYw5tzM58ux7FSqvs3xb0i3RztIMpINtpF7r43OxIyPcwq0rBQUpSgFKUoBVN2s7QC0ty43lc6IUwWLyHOAFUEkAAscDopq5rL9vHWOOGfktK8UuECe0DJFJFsSQBksq7+YABJAr1bnknSdGP7P2jPqEdu7yI/LmeWRYvWkCRtKhXOfWAk7bnoPDqfiLtaelPbEWzplgJFdgpYxkFdK5yfI+NWfBbi9dWMUENtzHMjag0jMzDSXbvL3u4m2kbEdCCo+8ShvIbdxLDZ3Fqq5aJFeAldRYgAMQMMFOQu5PTxrobaOVJM03YztBz42ict6Rb4WQOCrlSO5IwI6kAg421K2CRgnR1jrSSdLmRxaKkk/J1TM6PoRMqySBCO8veYBSQeZuRiuV015yy011DbMukK8YXlt32y8izqMFkKgIHIBycttiDWp0KWmpccdbv23vlf8Ay05rJdsrsQXEbJCJJbmFovAB9LoUEjAEkaTJjO2FbcAE1G4hf8NLoZ7w3Dr3nVHkljlOpnGuNNaYHeGnVjSMHIG1V6bYgRxWVvMmq4iZndWVcYmKr6xywB1SYUKBv4ZGdwWqJzapst+HWPEpETM62kYC4SJItSYwCoBRtI0+zvtsCK5P2c4gqfy0zZCh45EWVG/R6sLIp1biQgZX6A65atHw09wfL9QqaDirygrIRk6MjwXi7o73d1bHXO6W7SwAyqgi1KSY88xU5gcEgNuoOSNNfePcclkES+hzjUYJ0wNeoLMr6HwvqnwmcHpkZNfLTifEVDJDaxsscs66i5JcCSR9sMoBIwAN95EydmCyWm4ux3S2Vc42DH6fL1by7jGJc4zpyuNQyYrQs6aOZ4rKh5b20hmygUKVdJQ+xZJcBQFwdQbGNuua7v8AmOOQ8hrad5CJVki5aMFVDofLuyoyt9HBywIOBkZg+k8YC55FsWxnSNWM6GYICJt+8gTJx+lU/ROeb9oeIxkrJaIy5wGRpApXmOmo51Y2VXxn2GycHCnTbZlJRKXhfEbxUSC3s1HouY/XHoV1gFBqAXYAAlie+pICtmrURcaB1E2bYOMBANS6h46wRkbkZ28Mkb/ey3EzOZpSnLLzNlNWrSVjhUjOBndT8Dkb4zWxHQVqUdEZjLVnnl9x2ZeZHd2fLuZoGgSeDMmpWwFUg5ZV1zL3gWAZvccbi34asMaxRrpijUIijOAqjAGT1qs7TyIPRuaypF6SusswVcci42YnYAnA386g8N4XFjNrfmSVWjKlpo5lCIgj5JjhZVKEAnoDnesXTN0mjUdmT6uT7eX9qresXw2zvrRAiyRz6uWXklAj0sXYzSKiINQKFdK68gr5GpTdqblCwktToiyZZgxCsnNKq0CBXaQ8vDlSVxuM1KS1LRapIyPbbtFHdXgiMgEFs4VQup2mumymAFBxpBZRkAk68Z2qPJxA8xYuTOHdWdU5YBKIQGIBbIxkdd96+tc2cVvFHy7hYFu2ltAqMvNdJmKoGc74ZiDrK5238asX7VI1xHMLG6aQRsiNlARHKYGJ0atJ/TQ7k5GT5HFlotCEtXqdvZbtHHb3JjeTSJigeJwUeKQjETlT1DrhSRn2Yz01Eek15FLeWd680Ti4ie+kskKyIg2i5e0bRlwrGOXJDYIz4V67UZbl4bClKVk2KUpQCoHH0BtZwdxypP2DU+oHH/5LP9jL+w1AUfBJcg/P8a7+OWzSWsyINTvGwVScamxkLnwyRjPhmo3A1xqH++tW8fX5j9dduTdnBiftRjoU4jfIJBcJbRSKSvKAychwDryX6hDkFcgn2CMVLtvydWok5smuaTvAlyXzq15yXyzd2Qrud9KnqM1Zdkv5BbfZL/GrapLYq9yBb8Ct4wAkKDGMHGTkHIOT45yc+ZJ8TVX2ugVYoQqqoFxB0AHQ4HT5CtEwqi7WD1cX28P7YH8a3HdE5bMmcNGU+79VSiNq6OGDu/dUp/H4VuW5mK9pH4GO7L/5iX/pqxqq4E+0w8RczfrU/wAaz/aviplla1UkQx6fSCDvKzAMsG3RdJDP56lXpqzyZJrHHmZ1Y8bySUUbG3uUcEo6uASpKsrAMOqkqTg+6vsnSvNrPFupurYBHikkEkS91Z4llYGNlG2w9lhupIxtkH0SG4WRFdDlHCup81YBlP3EV5hyrIazYnjMr2UkJiUnxeb99Ia1qyVkuxqfm0R8w5+92P8AGtViuyWqRxw0bKvj1lHM9tHIiyI0zalYZBHotyNx86i3n5PbGQktAMnO+c4PfOoBsjOZGPlsvgKn3x9dbfbOP/bXB/hVmKlWpWzIr+TvlHNreXNuMqSoclTgEYxnTk5XdlbodiTt8az4vCMrPBc7+y6BG6RjYpowuoynckhVX2iSK2Wa6yKzRqzEJxmee5iSe25DwrJITzNYYPHyxhWUMuSzYz9R98jFbC3lOldz0FZy7X/vF/H83h/e3NaG2HdFWSXKRt8x1wwq15ESqkiOZgSBkMDEoYHz0u4z5Ma0VUVv/K4vsp/2oKva5Z7nXj+IpSlYKClKUAqDx0/m0/2Un7DVOqHxj+TzfZSfsGgM/wAEGxPn/sVao24+I/XVZwIeqX+yPu0jFWaDf5iu6erPnw0RW9l1xZW48owPxNWGaruyu9lb+ej7u81WWmpx2KS3OaNVL2rTMcfunt/30dXIWqrtQPVR/b2/75D/AAr1aMzLVEjh/T5CpLDrXRw9e791SmrUnqZitCu4L/458PSZvnjSP4VjfQnSa8VpTJ69TuoXDPGkrNsSTnmBceAjHnWv4XcKsU7sQqJPdMzHoqq7aifgFP3Vl7ws010xhmEcrIVPJuDqHISIjKIdJBjPvwyn4fP4uLljpH0OEaU7Zx5BWznYABtV0VLLqAId8ZHjvWt7L2Zjs4VLFhy0KZxlEKKQhIA1Yyd8b1i44NFpNyopjI6SR4EF2zOqs4h9pcZ0t1Jzvvnw2vAOIK8IjwyyQxxpIjKyMvcwraWAOlijYPjpNY4WLi3aKcVJSiqK3sdFi2gHmmf/ANst/GtNpqh7JR4trb3wx/igP8a0RFfQk9j50Vv/ALKy+X11uP61z91tOP8AqqxIqu4gvr7b7SQ/L0ab/UVYsax3Kdj5ivhFfGauIetUZszcq/8AeMn/AJeH97dVfweyKpnX8+lP9RD+8uqu4U7o+Fb7GPyOqE/ncP2Vx+1b1fVRQr+dxe6O4x99vV7XNPc6sfxFKUrBQUpSgFQuN59GmxueVJj3nQcVNqp47xeFEaN5FDuCgUZZssMAlUBYDf2sYFLoFZwEaYUH9FR9ygb1YrJuPiP11muG9poVUK5YMMDSI5sjYDDZQAHIPjjyrje9q2YYgTR/TlGce8Rqd/Dqw+FWycRijvI+cpUtWXHZHextj/VA/fk1Im41boxVpolYHBUyJqB8iuc5+VYSGxzHHFl5UjC4V2LKunoQmyD5Cpy2IX2uviBt9+K+dLj0vijTypvRGmftVbDOJNRA6Ikjk/DC4/GqbjPHWuECQwyA64n1PysKEkSQ7BzuQhABxuRnFRygx0GP9771JhkPgaj/AJCd6JDmb0JVl2miRPWc1MKMhoZsn4BFYE5HQE/OpVx2jiAyvNkOM6UilZt9gN1AB/tEY8aiKMeP+/dUKaN7h9CMywgjmSKRmUYYGKFgTghgupsbDIB1dK9fOXZFoQ5vakVhklmEi5EcBmuG0FbmXnrKWDJK1odI0szApqO43zUxbxvpElvMHjI/DBx99XKxKihIwEUbBVGAo9wFdkXzqfWzvY+kuFjWrKdr4Y75Y/F+Lj9a7VEkvFjfmw4Ei5JGeIv6QOW6iJ9aYO7ZBPQgVqsnz/GvvLNb6uXg86ePkzvZ/tVDFDbRy6kKrHFqCO6HSmnXrQEKO5g5xpY4O3erTtx+2AybmADxJljGPvas7xLhnIczxgmNyomiUasMzAc9Rnuj64Awfa8Dnvhs4yc6VG2xAG49zAdK31k+6PnSi8cuVndecdR5oni1SrEzlyg9rVE6YTWVDkEqTjbB6k7VM/5nhxluYnmGhmGPjhCPxroEOOhyfDP6qjhT44391Y6yaeyMtst4OOW7+zLHnyLBD0z0fB6Gp2jx8KzEltrXS+GU9QwBB+RqLFwuOInT6sNn9GzRncYJwmB0zvW1x3lfs8v6LQj88k+ygH+K6NXEJ2FZQxyJIZI5OZqK61mZicKG06HAJTBZ/Bs6zkdMW1j2gGnvwzR9d8JJjC6ukTM3XIG25x512R4rHJbni1ZYRL+dRfZ3H64KvKytpx6FriM68KFlUl1ki0sWhCqeYq4JwcA9cbVqQaSab0OqGx9pSlZNilKUBD4hYGUYEskYxjuEL49c4zn4GqKfsMNWUmKg9dSh2J8y2Rn7q1NKnPHGfyJzxxn8jDXXYeYZKur4332J+XQffUX/AJduF3eP8QR/g3r0OlQfBwexF8LDtZgreybGNDBs+CkAD57k1zNk+fYY/wB0/wClbqlZ6ReTXoLyefzxknGCCNsYx+sbVJsuHv8AUY7e+tvSsrgldtnqwq7swTcPmlzGiuin9JIVYMqnGFiJxlyM5PRRv1wKtY4AgChdKgAKAMBQBsAB0ArUUrXSKtGdWKSxqqMuw+Xxr6IyOtaelOk+/wBFvX+jPCXanM+dXxhU/RH3CnIX6o+4V70z8nnqrwUOn4b/AIjyqhEQt5Fh7wjb9Bn2QBtyNRO7AbqDuV89JreGBfqj7hXVccPjdSjorKcEggYyCGB+RAI94p0z8ksrWRUzMJID/wDNJG8dvf4VpW4ZGfoD8R+qn/C4vqA/Hf8AXWeml5Ry+mzKiQ6uq6T08DXKafYitKeDQ/za/Lb9VDwaHGOWuKx0s/KHpyMlE48Tv76kJjHUffWkHA4f5sfj/rXMcKi+oPxouFmu6PFiZm2ZWXS/eHTBya644plOq2d1P1GDSRnbAyhOVxt7BX31rUtEHRQPkK7QKrHh5J3zG1D7IfCriZ09fEI3BxhW1hh5jYEfAiptKV1oqKUpXoFKUoBSlKAUpSgFKUoBSlKAUpSgFKUoBSlKAUpSgFKUoBSlKAUpSgFKUoBSlKA//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7" name="Slika 6" descr="vas.png"/>
          <p:cNvPicPr>
            <a:picLocks noChangeAspect="1"/>
          </p:cNvPicPr>
          <p:nvPr/>
        </p:nvPicPr>
        <p:blipFill>
          <a:blip r:embed="rId3" cstate="print"/>
          <a:stretch>
            <a:fillRect/>
          </a:stretch>
        </p:blipFill>
        <p:spPr>
          <a:xfrm>
            <a:off x="5531721" y="1885950"/>
            <a:ext cx="2857899" cy="2692037"/>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41987" name="Rectangle 3"/>
          <p:cNvSpPr>
            <a:spLocks noGrp="1" noChangeArrowheads="1"/>
          </p:cNvSpPr>
          <p:nvPr>
            <p:ph idx="1"/>
          </p:nvPr>
        </p:nvSpPr>
        <p:spPr>
          <a:xfrm>
            <a:off x="457200" y="1123950"/>
            <a:ext cx="8229600" cy="3470673"/>
          </a:xfrm>
        </p:spPr>
        <p:txBody>
          <a:bodyPr/>
          <a:lstStyle/>
          <a:p>
            <a:pPr eaLnBrk="1" hangingPunct="1"/>
            <a:endParaRPr lang="sl-SI" dirty="0" smtClean="0">
              <a:solidFill>
                <a:schemeClr val="bg1"/>
              </a:solidFill>
            </a:endParaRPr>
          </a:p>
          <a:p>
            <a:pPr eaLnBrk="1" hangingPunct="1"/>
            <a:r>
              <a:rPr lang="sl-SI" sz="2800" dirty="0" smtClean="0">
                <a:solidFill>
                  <a:schemeClr val="accent2">
                    <a:lumMod val="75000"/>
                  </a:schemeClr>
                </a:solidFill>
                <a:latin typeface="Candara" panose="020E0502030303020204" pitchFamily="34" charset="0"/>
              </a:rPr>
              <a:t>Dobri premagajo zlobne</a:t>
            </a:r>
            <a:r>
              <a:rPr lang="sl-SI" sz="2800" dirty="0" smtClean="0">
                <a:solidFill>
                  <a:schemeClr val="accent2">
                    <a:lumMod val="75000"/>
                  </a:schemeClr>
                </a:solidFill>
                <a:latin typeface="Candara" panose="020E0502030303020204" pitchFamily="34" charset="0"/>
              </a:rPr>
              <a:t>/</a:t>
            </a:r>
          </a:p>
          <a:p>
            <a:pPr eaLnBrk="1" hangingPunct="1"/>
            <a:r>
              <a:rPr lang="sl-SI" sz="2800" dirty="0" smtClean="0">
                <a:solidFill>
                  <a:schemeClr val="accent2">
                    <a:lumMod val="75000"/>
                  </a:schemeClr>
                </a:solidFill>
                <a:latin typeface="Candara" panose="020E0502030303020204" pitchFamily="34" charset="0"/>
              </a:rPr>
              <a:t>hudobne</a:t>
            </a:r>
            <a:r>
              <a:rPr lang="sl-SI" sz="2800" dirty="0" smtClean="0">
                <a:solidFill>
                  <a:schemeClr val="accent2">
                    <a:lumMod val="75000"/>
                  </a:schemeClr>
                </a:solidFill>
                <a:latin typeface="Candara" panose="020E0502030303020204" pitchFamily="34" charset="0"/>
              </a:rPr>
              <a:t>. </a:t>
            </a:r>
          </a:p>
          <a:p>
            <a:pPr eaLnBrk="1" hangingPunct="1"/>
            <a:r>
              <a:rPr lang="sl-SI" sz="2800" dirty="0" smtClean="0">
                <a:solidFill>
                  <a:schemeClr val="accent2">
                    <a:lumMod val="75000"/>
                  </a:schemeClr>
                </a:solidFill>
                <a:latin typeface="Candara" panose="020E0502030303020204" pitchFamily="34" charset="0"/>
              </a:rPr>
              <a:t>Pravljice se vedno končajo </a:t>
            </a:r>
            <a:endParaRPr lang="sl-SI" sz="2800" dirty="0" smtClean="0">
              <a:solidFill>
                <a:schemeClr val="accent2">
                  <a:lumMod val="75000"/>
                </a:schemeClr>
              </a:solidFill>
              <a:latin typeface="Candara" panose="020E0502030303020204" pitchFamily="34" charset="0"/>
            </a:endParaRPr>
          </a:p>
          <a:p>
            <a:pPr eaLnBrk="1" hangingPunct="1"/>
            <a:r>
              <a:rPr lang="sl-SI" sz="2800" dirty="0" smtClean="0">
                <a:solidFill>
                  <a:schemeClr val="accent2">
                    <a:lumMod val="75000"/>
                  </a:schemeClr>
                </a:solidFill>
                <a:latin typeface="Candara" panose="020E0502030303020204" pitchFamily="34" charset="0"/>
              </a:rPr>
              <a:t>SREČNO</a:t>
            </a:r>
            <a:r>
              <a:rPr lang="sl-SI" sz="2800" dirty="0" smtClean="0">
                <a:solidFill>
                  <a:schemeClr val="accent2">
                    <a:lumMod val="75000"/>
                  </a:schemeClr>
                </a:solidFill>
                <a:latin typeface="Candara" panose="020E0502030303020204" pitchFamily="34" charset="0"/>
              </a:rPr>
              <a:t>. </a:t>
            </a:r>
          </a:p>
          <a:p>
            <a:pPr eaLnBrk="1" hangingPunct="1"/>
            <a:endParaRPr lang="en-US" dirty="0" smtClean="0">
              <a:solidFill>
                <a:schemeClr val="bg1"/>
              </a:solidFill>
            </a:endParaRPr>
          </a:p>
        </p:txBody>
      </p:sp>
      <p:pic>
        <p:nvPicPr>
          <p:cNvPr id="8194" name="Picture 2" descr="http://alikazalika.blog.siol.net/files/2009/04/fairytale_kingd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5642" y="1492539"/>
            <a:ext cx="3929544" cy="28744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lgn="ctr" eaLnBrk="1" hangingPunct="1">
              <a:defRPr/>
            </a:pPr>
            <a:r>
              <a:rPr lang="sl-SI" sz="4800" dirty="0">
                <a:solidFill>
                  <a:schemeClr val="accent1">
                    <a:lumMod val="50000"/>
                  </a:schemeClr>
                </a:solidFill>
                <a:effectLst>
                  <a:outerShdw blurRad="38100" dist="38100" dir="2700000" algn="tl">
                    <a:srgbClr val="000000"/>
                  </a:outerShdw>
                </a:effectLst>
                <a:latin typeface="Candara" panose="020E0502030303020204" pitchFamily="34" charset="0"/>
              </a:rPr>
              <a:t>2</a:t>
            </a:r>
            <a:r>
              <a:rPr lang="sl-SI" sz="4800" dirty="0" smtClean="0">
                <a:solidFill>
                  <a:schemeClr val="accent1">
                    <a:lumMod val="50000"/>
                  </a:schemeClr>
                </a:solidFill>
                <a:effectLst>
                  <a:outerShdw blurRad="38100" dist="38100" dir="2700000" algn="tl">
                    <a:srgbClr val="000000"/>
                  </a:outerShdw>
                </a:effectLst>
                <a:latin typeface="Candara" panose="020E0502030303020204" pitchFamily="34" charset="0"/>
              </a:rPr>
              <a:t>. </a:t>
            </a:r>
            <a:r>
              <a:rPr lang="sl-SI" sz="4800" dirty="0" smtClean="0">
                <a:solidFill>
                  <a:schemeClr val="accent1">
                    <a:lumMod val="50000"/>
                  </a:schemeClr>
                </a:solidFill>
                <a:effectLst>
                  <a:outerShdw blurRad="38100" dist="38100" dir="2700000" algn="tl">
                    <a:srgbClr val="000000"/>
                  </a:outerShdw>
                </a:effectLst>
                <a:latin typeface="Candara" panose="020E0502030303020204" pitchFamily="34" charset="0"/>
              </a:rPr>
              <a:t>vprašanje</a:t>
            </a:r>
            <a:endParaRPr lang="en-US" sz="4800" dirty="0" smtClean="0">
              <a:solidFill>
                <a:schemeClr val="accent1">
                  <a:lumMod val="50000"/>
                </a:schemeClr>
              </a:solidFill>
              <a:effectLst>
                <a:outerShdw blurRad="38100" dist="38100" dir="2700000" algn="tl">
                  <a:srgbClr val="000000"/>
                </a:outerShdw>
              </a:effectLst>
              <a:latin typeface="Candara" panose="020E0502030303020204" pitchFamily="34" charset="0"/>
            </a:endParaRPr>
          </a:p>
        </p:txBody>
      </p:sp>
      <p:sp>
        <p:nvSpPr>
          <p:cNvPr id="8195" name="Rectangle 3"/>
          <p:cNvSpPr>
            <a:spLocks noGrp="1" noChangeArrowheads="1"/>
          </p:cNvSpPr>
          <p:nvPr>
            <p:ph idx="1"/>
          </p:nvPr>
        </p:nvSpPr>
        <p:spPr/>
        <p:txBody>
          <a:bodyPr>
            <a:normAutofit/>
          </a:bodyPr>
          <a:lstStyle/>
          <a:p>
            <a:pPr eaLnBrk="1" hangingPunct="1"/>
            <a:r>
              <a:rPr lang="sl-SI" sz="2800" dirty="0" smtClean="0">
                <a:solidFill>
                  <a:schemeClr val="accent5">
                    <a:lumMod val="25000"/>
                  </a:schemeClr>
                </a:solidFill>
                <a:latin typeface="Candara" panose="020E0502030303020204" pitchFamily="34" charset="0"/>
              </a:rPr>
              <a:t>Kakšna je razlika med </a:t>
            </a:r>
            <a:r>
              <a:rPr lang="sl-SI" sz="2800" b="1" dirty="0" smtClean="0">
                <a:solidFill>
                  <a:schemeClr val="accent5">
                    <a:lumMod val="25000"/>
                  </a:schemeClr>
                </a:solidFill>
                <a:latin typeface="Candara" panose="020E0502030303020204" pitchFamily="34" charset="0"/>
              </a:rPr>
              <a:t>ljudsko</a:t>
            </a:r>
            <a:r>
              <a:rPr lang="sl-SI" sz="2800" dirty="0" smtClean="0">
                <a:solidFill>
                  <a:schemeClr val="accent5">
                    <a:lumMod val="25000"/>
                  </a:schemeClr>
                </a:solidFill>
                <a:latin typeface="Candara" panose="020E0502030303020204" pitchFamily="34" charset="0"/>
              </a:rPr>
              <a:t> in </a:t>
            </a:r>
          </a:p>
          <a:p>
            <a:r>
              <a:rPr lang="sl-SI" sz="2800" b="1" dirty="0" smtClean="0">
                <a:solidFill>
                  <a:schemeClr val="accent5">
                    <a:lumMod val="25000"/>
                  </a:schemeClr>
                </a:solidFill>
                <a:latin typeface="Candara" panose="020E0502030303020204" pitchFamily="34" charset="0"/>
              </a:rPr>
              <a:t>umetno</a:t>
            </a:r>
            <a:r>
              <a:rPr lang="sl-SI" sz="2800" dirty="0" smtClean="0">
                <a:solidFill>
                  <a:schemeClr val="accent5">
                    <a:lumMod val="25000"/>
                  </a:schemeClr>
                </a:solidFill>
                <a:latin typeface="Candara" panose="020E0502030303020204" pitchFamily="34" charset="0"/>
              </a:rPr>
              <a:t> pravljico</a:t>
            </a:r>
            <a:r>
              <a:rPr lang="sl-SI" sz="2800" dirty="0">
                <a:solidFill>
                  <a:schemeClr val="accent5">
                    <a:lumMod val="25000"/>
                  </a:schemeClr>
                </a:solidFill>
                <a:latin typeface="Candara" panose="020E0502030303020204" pitchFamily="34" charset="0"/>
              </a:rPr>
              <a:t>? </a:t>
            </a:r>
            <a:endParaRPr lang="en-US" sz="2800" dirty="0" smtClean="0">
              <a:solidFill>
                <a:schemeClr val="accent5">
                  <a:lumMod val="25000"/>
                </a:schemeClr>
              </a:solidFill>
              <a:latin typeface="Candara" panose="020E0502030303020204" pitchFamily="34" charset="0"/>
            </a:endParaRPr>
          </a:p>
        </p:txBody>
      </p:sp>
      <p:pic>
        <p:nvPicPr>
          <p:cNvPr id="6" name="Picture 2" descr="Ela Peroci: Pravljice žive v velikem starem mestu 1"/>
          <p:cNvPicPr>
            <a:picLocks noChangeAspect="1" noChangeArrowheads="1"/>
          </p:cNvPicPr>
          <p:nvPr/>
        </p:nvPicPr>
        <p:blipFill>
          <a:blip r:embed="rId3" cstate="print"/>
          <a:srcRect/>
          <a:stretch>
            <a:fillRect/>
          </a:stretch>
        </p:blipFill>
        <p:spPr bwMode="auto">
          <a:xfrm>
            <a:off x="6019800" y="1121697"/>
            <a:ext cx="2743200" cy="3542727"/>
          </a:xfrm>
          <a:prstGeom prst="rect">
            <a:avLst/>
          </a:prstGeom>
          <a:ln>
            <a:noFill/>
          </a:ln>
          <a:effectLst>
            <a:softEdge rad="112500"/>
          </a:effectLst>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8735" y="2512132"/>
            <a:ext cx="4314825" cy="1970969"/>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sl-SI" sz="4800" dirty="0">
                <a:solidFill>
                  <a:schemeClr val="accent5">
                    <a:lumMod val="25000"/>
                  </a:schemeClr>
                </a:solidFill>
                <a:effectLst>
                  <a:outerShdw blurRad="38100" dist="38100" dir="2700000" algn="tl">
                    <a:srgbClr val="000000"/>
                  </a:outerShdw>
                </a:effectLst>
              </a:rPr>
              <a:t>O</a:t>
            </a:r>
            <a:r>
              <a:rPr lang="sl-SI" sz="4800" dirty="0" smtClean="0">
                <a:solidFill>
                  <a:schemeClr val="accent5">
                    <a:lumMod val="25000"/>
                  </a:schemeClr>
                </a:solidFill>
                <a:effectLst>
                  <a:outerShdw blurRad="38100" dist="38100" dir="2700000" algn="tl">
                    <a:srgbClr val="000000"/>
                  </a:outerShdw>
                </a:effectLst>
              </a:rPr>
              <a:t>dgovor je </a:t>
            </a:r>
            <a:r>
              <a:rPr lang="en-US" sz="4800" dirty="0" smtClean="0">
                <a:solidFill>
                  <a:schemeClr val="accent5">
                    <a:lumMod val="25000"/>
                  </a:schemeClr>
                </a:solidFill>
                <a:effectLst>
                  <a:outerShdw blurRad="38100" dist="38100" dir="2700000" algn="tl">
                    <a:srgbClr val="000000"/>
                  </a:outerShdw>
                </a:effectLst>
              </a:rPr>
              <a:t>…</a:t>
            </a:r>
          </a:p>
        </p:txBody>
      </p:sp>
      <p:sp>
        <p:nvSpPr>
          <p:cNvPr id="9219" name="Rectangle 3"/>
          <p:cNvSpPr>
            <a:spLocks noGrp="1" noChangeArrowheads="1"/>
          </p:cNvSpPr>
          <p:nvPr>
            <p:ph idx="1"/>
          </p:nvPr>
        </p:nvSpPr>
        <p:spPr>
          <a:xfrm>
            <a:off x="457200" y="1200151"/>
            <a:ext cx="8534400" cy="3394472"/>
          </a:xfrm>
        </p:spPr>
        <p:txBody>
          <a:bodyPr/>
          <a:lstStyle/>
          <a:p>
            <a:pPr marL="457200" lvl="0" indent="-457200" eaLnBrk="1" hangingPunct="1">
              <a:spcBef>
                <a:spcPct val="0"/>
              </a:spcBef>
              <a:defRPr/>
            </a:pPr>
            <a:endParaRPr lang="sl-SI" sz="3200" kern="1200" dirty="0" smtClean="0">
              <a:solidFill>
                <a:schemeClr val="accent5">
                  <a:lumMod val="25000"/>
                </a:schemeClr>
              </a:solidFill>
              <a:latin typeface="Candara" panose="020E0502030303020204" pitchFamily="34" charset="0"/>
            </a:endParaRPr>
          </a:p>
          <a:p>
            <a:pPr marL="457200" lvl="0" indent="-457200" eaLnBrk="1" hangingPunct="1">
              <a:spcBef>
                <a:spcPct val="0"/>
              </a:spcBef>
              <a:defRPr/>
            </a:pPr>
            <a:r>
              <a:rPr lang="sl-SI" sz="3200" kern="1200" dirty="0" smtClean="0">
                <a:solidFill>
                  <a:schemeClr val="accent5">
                    <a:lumMod val="25000"/>
                  </a:schemeClr>
                </a:solidFill>
                <a:latin typeface="Candara" panose="020E0502030303020204" pitchFamily="34" charset="0"/>
              </a:rPr>
              <a:t>Ljudska pravljica: </a:t>
            </a:r>
          </a:p>
          <a:p>
            <a:pPr marL="0" lvl="0" indent="0" eaLnBrk="1" hangingPunct="1">
              <a:spcBef>
                <a:spcPct val="0"/>
              </a:spcBef>
              <a:buNone/>
              <a:defRPr/>
            </a:pPr>
            <a:r>
              <a:rPr lang="sl-SI" sz="3200" kern="1200" dirty="0" smtClean="0">
                <a:solidFill>
                  <a:schemeClr val="accent5">
                    <a:lumMod val="25000"/>
                  </a:schemeClr>
                </a:solidFill>
                <a:latin typeface="Candara" panose="020E0502030303020204" pitchFamily="34" charset="0"/>
              </a:rPr>
              <a:t>     pisatelj ali pisateljica nista znana. </a:t>
            </a:r>
          </a:p>
          <a:p>
            <a:pPr marL="0" lvl="0" indent="0" eaLnBrk="1" hangingPunct="1">
              <a:spcBef>
                <a:spcPct val="0"/>
              </a:spcBef>
              <a:buNone/>
              <a:defRPr/>
            </a:pPr>
            <a:endParaRPr lang="sl-SI" sz="3200" kern="1200" dirty="0" smtClean="0">
              <a:solidFill>
                <a:schemeClr val="accent5">
                  <a:lumMod val="25000"/>
                </a:schemeClr>
              </a:solidFill>
              <a:latin typeface="Candara" panose="020E0502030303020204" pitchFamily="34" charset="0"/>
            </a:endParaRPr>
          </a:p>
          <a:p>
            <a:pPr marL="457200" lvl="0" indent="-457200" eaLnBrk="1" hangingPunct="1">
              <a:spcBef>
                <a:spcPct val="0"/>
              </a:spcBef>
              <a:defRPr/>
            </a:pPr>
            <a:r>
              <a:rPr lang="sl-SI" sz="3200" kern="1200" dirty="0" smtClean="0">
                <a:solidFill>
                  <a:schemeClr val="accent5">
                    <a:lumMod val="25000"/>
                  </a:schemeClr>
                </a:solidFill>
                <a:latin typeface="Candara" panose="020E0502030303020204" pitchFamily="34" charset="0"/>
              </a:rPr>
              <a:t>Umetna pravljica: </a:t>
            </a:r>
          </a:p>
          <a:p>
            <a:pPr marL="0" lvl="0" indent="0" eaLnBrk="1" hangingPunct="1">
              <a:spcBef>
                <a:spcPct val="0"/>
              </a:spcBef>
              <a:buNone/>
              <a:defRPr/>
            </a:pPr>
            <a:r>
              <a:rPr lang="sl-SI" sz="3200" kern="1200" dirty="0" smtClean="0">
                <a:solidFill>
                  <a:schemeClr val="accent5">
                    <a:lumMod val="25000"/>
                  </a:schemeClr>
                </a:solidFill>
                <a:latin typeface="Candara" panose="020E0502030303020204" pitchFamily="34" charset="0"/>
              </a:rPr>
              <a:t>     </a:t>
            </a:r>
            <a:r>
              <a:rPr lang="sl-SI" sz="3200" kern="1200" dirty="0" smtClean="0">
                <a:solidFill>
                  <a:schemeClr val="accent5">
                    <a:lumMod val="25000"/>
                  </a:schemeClr>
                </a:solidFill>
                <a:latin typeface="Candara" panose="020E0502030303020204" pitchFamily="34" charset="0"/>
              </a:rPr>
              <a:t>znano </a:t>
            </a:r>
            <a:r>
              <a:rPr lang="sl-SI" sz="3200" kern="1200" dirty="0" smtClean="0">
                <a:solidFill>
                  <a:schemeClr val="accent5">
                    <a:lumMod val="25000"/>
                  </a:schemeClr>
                </a:solidFill>
                <a:latin typeface="Candara" panose="020E0502030303020204" pitchFamily="34" charset="0"/>
              </a:rPr>
              <a:t>je, kdo je pravljico napisal.   </a:t>
            </a:r>
          </a:p>
          <a:p>
            <a:pPr marL="457200" lvl="0" indent="-457200" eaLnBrk="1" hangingPunct="1">
              <a:spcBef>
                <a:spcPct val="0"/>
              </a:spcBef>
              <a:defRPr/>
            </a:pPr>
            <a:endParaRPr lang="fr-CA" kern="1200" dirty="0" smtClean="0">
              <a:solidFill>
                <a:schemeClr val="bg1"/>
              </a:solidFill>
            </a:endParaRPr>
          </a:p>
          <a:p>
            <a:pPr eaLnBrk="1" hangingPunct="1">
              <a:buNone/>
            </a:pPr>
            <a:endParaRPr lang="en-US" dirty="0" smtClean="0">
              <a:solidFill>
                <a:schemeClr val="bg1"/>
              </a:solidFill>
            </a:endParaRPr>
          </a:p>
        </p:txBody>
      </p:sp>
      <p:pic>
        <p:nvPicPr>
          <p:cNvPr id="6" name="Slika 5" descr="Domov.png">
            <a:hlinkClick r:id="rId3" action="ppaction://hlinksldjump"/>
          </p:cNvPr>
          <p:cNvPicPr>
            <a:picLocks noChangeAspect="1"/>
          </p:cNvPicPr>
          <p:nvPr/>
        </p:nvPicPr>
        <p:blipFill>
          <a:blip r:embed="rId4" cstate="print"/>
          <a:stretch>
            <a:fillRect/>
          </a:stretch>
        </p:blipFill>
        <p:spPr>
          <a:xfrm>
            <a:off x="8096050" y="4200345"/>
            <a:ext cx="1047950" cy="943155"/>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lgn="ct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3</a:t>
            </a:r>
            <a:r>
              <a:rPr lang="sl-SI" sz="4800" dirty="0" smtClean="0">
                <a:solidFill>
                  <a:schemeClr val="accent1"/>
                </a:solidFill>
                <a:effectLst>
                  <a:outerShdw blurRad="38100" dist="38100" dir="2700000" algn="tl">
                    <a:srgbClr val="000000"/>
                  </a:outerShdw>
                </a:effectLst>
                <a:latin typeface="Candara" panose="020E0502030303020204" pitchFamily="34" charset="0"/>
              </a:rPr>
              <a:t>.</a:t>
            </a:r>
            <a:r>
              <a:rPr lang="en-US"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1"/>
                </a:solidFill>
                <a:effectLst>
                  <a:outerShdw blurRad="38100" dist="38100" dir="2700000" algn="tl">
                    <a:srgbClr val="000000"/>
                  </a:outerShdw>
                </a:effectLst>
                <a:latin typeface="Candara" panose="020E0502030303020204" pitchFamily="34" charset="0"/>
              </a:rPr>
              <a:t>e</a:t>
            </a:r>
            <a:endParaRPr lang="en-US" sz="4800" dirty="0" smtClean="0">
              <a:solidFill>
                <a:schemeClr val="accent1"/>
              </a:solidFill>
              <a:effectLst>
                <a:outerShdw blurRad="38100" dist="38100" dir="2700000" algn="tl">
                  <a:srgbClr val="000000"/>
                </a:outerShdw>
              </a:effectLst>
              <a:latin typeface="Candara" panose="020E0502030303020204" pitchFamily="34" charset="0"/>
            </a:endParaRPr>
          </a:p>
        </p:txBody>
      </p:sp>
      <p:sp>
        <p:nvSpPr>
          <p:cNvPr id="32771" name="Rectangle 3"/>
          <p:cNvSpPr>
            <a:spLocks noGrp="1" noChangeArrowheads="1"/>
          </p:cNvSpPr>
          <p:nvPr>
            <p:ph idx="1"/>
          </p:nvPr>
        </p:nvSpPr>
        <p:spPr/>
        <p:txBody>
          <a:bodyPr/>
          <a:lstStyle/>
          <a:p>
            <a:pPr eaLnBrk="1" hangingPunct="1"/>
            <a:r>
              <a:rPr lang="sl-SI" sz="2800" dirty="0" smtClean="0">
                <a:solidFill>
                  <a:schemeClr val="bg1"/>
                </a:solidFill>
                <a:latin typeface="Candara" panose="020E0502030303020204" pitchFamily="34" charset="0"/>
              </a:rPr>
              <a:t>V pravljicah se lahko zgodi vse mogoče.       </a:t>
            </a:r>
          </a:p>
          <a:p>
            <a:pPr eaLnBrk="1" hangingPunct="1"/>
            <a:endParaRPr lang="sl-SI" sz="2800" dirty="0" smtClean="0">
              <a:solidFill>
                <a:schemeClr val="bg1"/>
              </a:solidFill>
              <a:latin typeface="Candara" panose="020E0502030303020204" pitchFamily="34" charset="0"/>
            </a:endParaRPr>
          </a:p>
          <a:p>
            <a:pPr eaLnBrk="1" hangingPunct="1"/>
            <a:r>
              <a:rPr lang="sl-SI" sz="2800" dirty="0" smtClean="0">
                <a:solidFill>
                  <a:schemeClr val="bg1"/>
                </a:solidFill>
                <a:latin typeface="Candara" panose="020E0502030303020204" pitchFamily="34" charset="0"/>
              </a:rPr>
              <a:t>Kaj na primer?</a:t>
            </a:r>
            <a:r>
              <a:rPr lang="en-US" sz="2800" dirty="0" smtClean="0">
                <a:solidFill>
                  <a:schemeClr val="bg1"/>
                </a:solidFill>
                <a:latin typeface="Candara" panose="020E0502030303020204" pitchFamily="34" charset="0"/>
              </a:rPr>
              <a:t> </a:t>
            </a:r>
          </a:p>
        </p:txBody>
      </p:sp>
      <p:sp>
        <p:nvSpPr>
          <p:cNvPr id="24578" name="AutoShape 2" descr="data:image/jpeg;base64,/9j/4AAQSkZJRgABAQAAAQABAAD/2wCEAAkGBhQSERUUExMWFRUWFxsaGRgYGBgXGBoYHBoZGhodGh4XHSYfGBkjGxwYIC8gIycpLCwsGB4xNTAqNScrLCkBCQoKDgwOGg8PGiwkHyUsLCwsLCwsLCwsLCwsKSwsKSwsLCksLCwsLCwsKSwsLCwsKSwsLCwsLCksLCwsLCwsLP/AABEIAOYA2wMBIgACEQEDEQH/xAAbAAACAwEBAQAAAAAAAAAAAAADBAECBQAGB//EAEEQAAECBAQDBgQFAwIDCQAAAAECEQADITEEEkFRImFxBROBkaHwMrHB0QYjQmLhFFLxcoIkQ5IVMzRTc6Ky0uL/xAAaAQADAQEBAQAAAAAAAAAAAAABAgMEAAUG/8QAJxEAAgICAgEFAAEFAAAAAAAAAAECEQMhEjFBBBMiUWEyBRRCcfD/2gAMAwEAAhEDEQA/AM/spRI3TSxYhq1cUEeglIqCwCbumrjS9mpGPhcCEpYgOaU4nV0Bc7PapjewakguDXVrAAXHiGfpHne0ls0SzN6YyFcIIcFrPlc2ZvMwnMXV1BmF3uT9WpDYmOmj8LgO9w4et4GnDsKGtLB6vdiXZ9ItFJGdybE55KAoto9AXZ2D8tTAZgBZXFxULVpY02O431jRmZgGoTTMz1LEUYOGPyhXEyDwKARmoCVEtQaMdwY7sK0VYktlBSKsCDUXAepLvytEjM6Q93Y2tU+n0hYTFGyg4Ci1gxuOG58jSGsPJyKqpzl1qb+FHenIQJQ1sKnR08qQQTWtwwY2cvfpEy5oVlSogDMHFi9SLGgBanOEMZjgNRWjs7M9y9RA0TFFTuWN9C+gLaQvta2FZNjmIFSlK+BqgAMHrQ/OJkuATcu5DvVmu3J4FNUSltxc19N/vEyZXUUZwfN/OBHqgvbsZVM/6ajWoiq1A5QBmAoeVn1vBk2qGs0KTVgKZhenzg3TBVoZkzgArNyBoak2AGsNDE5gSHpStOUZE6ZlBJJIVQ8tm6GGlOU0YDUkEO3z5mG/lsXoeSh/iA86MYpi8QU0SqqqB6Nv12ioxtKhyz618Yzl4kkOEu9DdtLnr9YaMW2K3o1sHwgBRdTVrv8AS/lBJ660rq1X3092jLlTyFsS/CKuWuwdtaQ2JTWJu99Nve8M407YqehqSspI2Nt+b8toMJjtu9raabwnLNqgm92LbN9YZkS63O16a6QrHRCJaiXfKS9G1Y7aUhRYSGYhKgQNnoXPQln2pvGxJbN4H2eULmXRsxIMxwx/SoUd6lOzbxSGxZaGRoVIDBi4NX1p5dYKvKK14jsdDq1qEnzimJXSjH7b0eFZbpzFPCp7uSHLEwFC0dzoH2ihRpoeKl621uGaMdSVPUTDzDsekbGKnF2Bdxq5Og5/5jOmdkpUSSpaSdAaAxRQpCuX0Y3YsrMMxoQaUpfz9Y9CheYMOH3ysbjwjPwQSEtR2H836QwnEMKp4hUB33Yvo4jLz5MrKPEaXw6V0O/Jzrf5xxKVZgSLCxIYPqdKwEzQVJUU1oyXLu4YkOAWc82aIkyFBSnOZKhV73cCt9bRVRJWOIHkNSSSK1qakRi41JJUFcJbhTprU1Z2jbQAQx1em/usI45QVlUkgl6OKM9q2L/SOiqYZPRny8uSuQAa0UXrUkF2oKCHZcskfCVB7kilDxBiWH38l5eB/MJLB3BIy1JqXaiQHZoakjKWYoANCSwre9j75Q8/wCE8dhwpQqggGxdwpnHIhj6axUSjVxtR9KeukaUpT3TUbMQDevIxQoqCQ1NKjX+YhL6ZRV2If05dyXG3p5RaTMv+ogts9qVoFCHBKO3K771HpFJuBzJZTFvAciWZoS0h+waiEpACqs1a066mKoQ9dPfvxguHwnEomx1d61FPesGmYUKDKYAVpcj/ADHONu2HlSFlyBZnHybpFlJSxSSeIuLlieWx5w+rC8JoOIO9n5UGrabRyMM7aAJZ6VLO1NhCp0wvaMcqSVjLmYMWS7WFhF5+XOQoOMuVqhLk1szQabLdSgHzioYeA+g9mE5rgul2Kq6VHSu/nGyKszPRpYbDl93Ju5YeAty5xwmA1rva93i+ExahJmFBDh3LZiHHCaWDZhyvFez0/lhT8i4ao0A3iVPbY7apUXw84F6EFw4a9NPl5w0FAtVqu24284FIlJLEC+nKnpfygyUEC1unp6xTQuywWQdWfq4I9PuIgk5qtlcVIsKMB0yv4CJUCwABJJZgLg6jTSHJkvuwzAk/FW1rbdNYflWgcb2BmDKnQaBqUqwgcugbRq78/fOCnb0pp1vAivYVLexzgoViyUgrKQAw62LkDnW/LrGXOxU4KIT8ILDh0FNQ8b8qUDa/X3rFJcjMAcqTS+XakVjJCNHl8DNASK00LNyPq8GQPzFKzFlDagYBzz6neK4BAKa3UHpz67wSfJplSQkmnhWn8R5sWro2SWrL4KeSBcpTQqJDmxOtraw7LnhRJSyhyFQ71LGmvnA0SKMbsyTVma5Ds7jWKz5dlFjlLHLYCgPkw8I1RaZnaaGETiCRcBxU1t8XIX5wCXOGUBCXN6lyADw1PV/EwticSGIIJcnKwta9eJwfWGcNKABSQARqTTM9HrQAVijVKxb2WkyC/wC01PNwKuNRW28MS8OwoHSwoOtfiNRBZQCRUgVDMoEbA0+EHnDAQ43pT35xmlJoskIYTDhNAS5BoTS9dILNSAWJcl8rt4gbhvGOAIJFxezv66UiyhqfvYxOTtjoWnTglVS2+1TTw66waRiQpIIZm1qPDlziBh8wLtUDnoaHqIoJTWAIpo21IFI62VmThmrZjWrPT+fOAZXdSQomnMDYh+Tv1aGEsS1GPP584Jh8MtagyRlAo6bHc+94paQlWETIUoALVcfDQMQ5zDqWLaQ9NkgEEGltKmtethGZiZlM4BBSSACrLlbfm+mvpB5eOBAAdyBTbqBo5aFavYyZxkJcKLOaDm8SvsTvNQkJLkgVJ5nkH87RyTmAJDa6HKdCPuI0MHimC2uLPRINRdql284WU5LcRoxTezz6Ud2sBjkBJccTlQYgtzFjz3heXglEqGXVklQZL8gKCjco18chkoCBcgrADOa8R0I0qa/PpKwHyi36aCla0Ou0aYz1ZFx3QTDjKgJNSNW9PL5RWcWHgfs0MZ+Gmv0ofWFcSBXx5PzHnCxewsJgWAcqzFmFGUm++vi/WJxBcj4hYlt/H5bCF0pHiRfU/wAiJWczEeBJuKX9YfzYt6oNIXnWA5YnyuXHu0XnyqULAfMG4teKdnrS4OwuOWjwWbMBU7AG9K1f7kw/kXwVlPldThy2138zBVYOY9x/7voIVTiiZmUgZXFag0r0vG0ifSyfEufWOnaDCn2eGkGgFPnEYrFkEal6U01bc/eBIJexGnI9PP1hvACoLkmjXoTqa1AjGlTsu+jQzJAGpFyXDaO1HuH2d9IAnFJOdAqPLM5Ds4YFy7NasPSpCFLSoKMsgCoNToDUFwd4bly6gsARR6hzoQBoetn2h1NLQHBsycXgx3YSF5Vu5JJYskE1AAVUatUCFcPIUZlQgEpfdzqTT6axu9qSqAlCSBUU9A+/0EJYbCEl1BiRXKSXDj4dtOVIrGfxtkpR+VDUuXc1dmYgb0FKHwpDUlBejagWcCjt70gUossAV0I3sdNWhxcslXAxpVtOvveMmSRohEQKxnYXbz0JZrOD5xVaQKjxGx0LbRaYS75TtYM9eEe9oNKFm10Ol2BrSn0jq8neaKykgjiJ5Do5pyf5xmfiybkkJyFpqlsgEZrBSlEMNherON415KsoCaOTY6C9KV3/AMxiGd3uLmKAGWS8lAO/xTTS4fKn/aYzZ8vtRcy+KHJ0D/D3aKJ2H76Y0tNcxU2VLUNbXYQXEdrzVoH9MO6k5kp75STmmZyE/lpuAHfOpiWoIvK/CslU0zFA3fIHEsq/uKbFTat8oY7XxoTicPLyqKQFTCEoUtyAESxwg1dSjp8MZIeuWVpI0/2/At2gsgAsMtHB1FBvcWe/WA4bElRGZOUFNADUsWa1dKi1YtgcWqaFKEsoSFMnMQ5y0JIDsHperRM6RxCjJSXoBU8tfKPUg01RgnFxGJExNQ9cpL0JAtUjwhuUsZKFwXd+vSM3CLANAxOlhXbyfxg6J1FfDQUAABUSRXwGkLJbDEBiMeFMCxTlYmzGzGkXmMx2PIvyeFVTQA5Dl1APQEADQ8j5RVOKUZgCfh/+QOofQfN41Rjozt7Hs3ALfLf1eFzUubeRBH3MOy0uN7X93hUy2Icv4UbSmmkdFnSRdMqr6gHwFPtHKSGOnPXX5DSBdyrM9eQDgM+vnEz5qiWoxo9QQSTy5HSKpCWAXNyJAQH9B1rfpB+znUWJqLljUWBY6+X0is2W9GIva4/mt+caGAwLShzcu9R9zSKOSURUm2ClYYpIZzzu1AWL1rtBzik8x5xfHoFbEU3DWFa1qSYyzMJqFA+I+sBfJWF/E852c2b/AFM7vQ1o/r4Rto7LzImKrmY0NmBOg1Z4UwMki/Ebn+PGN/s+eEpNW1clvKMk247Roik9MrggUS0hObMkkFJuczsDqAAQeVYpMV+YpKjo7GuwV4FzW0CHaClLdSkGUKIf4nYZiSTws3Mt5xeUylKBBIuCbl2Br0A6eMK01sbT0Tj0gkB60oTSwa1TreOSkEvmylNeo25OdYriJoJypuk8V36HwHrA04ohwhINCCTRidOtXaKRTaJSaTGkYVS1EtvUG9NOdTBcNiChB70KcLCQprkhweEtfhiMIZZBoFMzu9BQ0FqljD3w0SB3dspoE0FQNUvpuSYjkdaZWH4I41aWSblTHOLK3YeTdYiWltAdSxDkPUXvYCsGmlEkMmiU3d6AWqbhyafaMPFdvqmf+HQV1+NmS+4ekYZ53Do0Qw8zV7VxJkYVc2n5YJAAA4iWCGrxZiBprHmuy5ncBAmKUrMaqSCcxUXUST8QzKKmFWL2BZ/tzs3ET0JQZ5IcKWkMlLpIIYkFRU9RYcNrRMpM6S7yxOSC4UCAsUYcLMGTR089zGL1PqI5IJLf50bMOBxdm3JmJC8uZOch2cZiB6kPEdrYru0sj/vFUDM4BoD0JISOauRZXDALUZgQoEhizseoSSkqAYPUgBooj8OBE9c1y63Uq5AAS1PFRV1Kow+mxpPf/M0ZGRhkd2hgaJ1Ou56FRJiO/N9G0u2to5MyrMWiqZZCU1D8/ddo+jxqls8ebtnFd2t6Brty/mBYee4UWpQCg5F/e0d3ZzEkgA6Np9dYuJIysqpCn2bz6xRxsRSAYnIlJcAuqt3cgO3JwP4iMLxIDDK1CLNs1K0Y89xB8fgsyy4Fm1FvfyiZeYBnIKRoKeI6GLx6JS7HMOgJAFVAE3enn4QFOLSskAVSb310t7rFZuIOV/hrdgyWNzyPo8ThkBgQ1almF9aH3aHSrsVuwhXM4mGlNnfXw2jpSVB3uTR9htqGNYNNkkuDUHb5xEpCw7sRZNswAe+9orF6EaKSpSWIAtcnlXb10htGObhSktqSSQTqBsB9oqqS40Ph4CBTE5QA7lq0v1O9RBpSBdA8RLzKeoNq2bxs+5hXLL1Fed+to5eNAPDWrF3IdgPDryi8k5g+e73AOvrFqaEuzICSUcVOXxCrXYPTb1huUmYCnQtRqsqgcPS33i2AwgUAw1JYhzDc4M3FYsbjcacvlHnue+KNaj/kxKdhgpDKASz5QFMwZVTtWj1prDGEIQkBSCTmoyCASGcsBoKjcQEqC2YAOWG5GjHqT5RqYTs7IhnKiC/EbMQxH35wZypUwQVu0ZZwwTNJLpcnLZiDo171BMUw6i5DBRep0JoCeTRpYzDglmevy1hZOHYhjRqhzfU+9opGaaJyjTNIS3SzZgBbrbrT5xHaWKEmWVLLgW+27t9IpgE5adbuXvHn8LiF4nFqUoEIl1Sk/Dslx/dQk/6QLR5vqcnBM3enx8xjCYWZiT3uJTlQ3BKD+BmGhJtSN5EqjAMNAzN4CGJUmGZUvWPnMuV5GeqkoLQvLw4flBjhU7NBimOyxBW9UK5g0SwIRxR74LlJWzBlKDFlGoSxvuRsw1gGJxa56jKwyikJLTJwAZP7UP8AEs72F9nWxXZkySxw6VukWzJUiZqRMClAhZP/ADAHrqKRvw4XFJvsVtMCiWtAImAOKEj4SdCHqH2+cEEhxZ20NjXntEjHpmgzA6TSXNQpwULBdLjkolJP7gdIKmWzuPJxsXce6R7Xp5OUd9nnZ4cZFFopS/vyMAwyS9Brc+6wLGLK6gsA2hvoa7ULGCySwYHYUPJia219I3caiZLtlp04d5lFWPyApF1JZlBLuzuwPrqNuu8Uk5aqpmVUsCa7h4aQsKDgU9+RgX9D0LJlguyGUTch3atXL8vCNDC4bKVJYJURmHMlNikHhSGGrQsnDZ1AVAcMQaqY6jVnh2RhwCCSVlIBc32oRqxZunUO2IkRJQ5yhipg7OzkP67RTEqEs8QLhnoKA60sOfM7Q8A+UG2Vi9H5e9oTx+HUFSggBk0JJKq6JL1Zqg6GHxu2LONIlMUxgKmJSaEW6UPPeDCWcu1/fgIoqYW4WDmmrA1De9I0IizKnSwAHqq1OYNfl4QM4xYoChhutvTSG8QlrD93lavnSF1diJXxNfYpI6jreHcl5AkxTCzwEpGY8mFx7YR2MxrMpda/P784S7llBqHXZ9ObHnEyUFQI8auzVoGszRmjBXyKub6NTAhLpdWrJ5uwagpQt4xqTJiUoUVkZQnQ7Ehq+vSMXDJAKTLIJSE8N9akc29Y1JeKCqMkApPE7akmgqDfyMRyxtlcb0AK0sGPT6fSJwyXq9DowesASRnGVilrUuTm0tf5RoYQgJdvFqvX6QJfFaAqkyuPmiXIUoXA4dxzG5f5wr+EcIEyQp3zqKn1vlHWiRBe2pZGHd9QrTRiB0cXg34XR/wkj/00+bV9Y8H+oSdNfp6/pVUTUyvQe/f0hmgDaCApUEuTpCWNxgYqUWQkOXs2mZqsaMm5faPKjFvSLPYwvFgAqfh+fOukY0rETcaSJbow7sqZYzOUv9o3te9oTm4efjFS/wAspkKIJzcJUgXMxi4BHwy0u91Fr+1lygAAAABYCgA0bYR6GL0yht9iSlXQLB4NMtAQgMkWHr589YKZUEES0alAlyMXtLs13WhIzsxFgsDQ82sfA0jKk4gLAKSdikguC7FJexFmMbueaJqkrAMtwULFGFAUrBPxAuQoUI2IrgdmkqlCapKc0wFRKQwIzKKb1IY0PONWFcWSzfKNgpo+IFjm6mkLpRxPZudNrdDblB5ygDQi7N1PziJUvirTfyqOvSN/ZgWgUhxtRmalGh+VOoxFh76a+cBZ0tbyvzioDPdqg+9IdJMDbQ3hsWnNTiI6Hx66Q/8A1aTc1OwNKX96R5/syq2/cxBBZy9A9GvXnGniJzlgWy3H6g72HR4WUdhjLRqSF5i50G1Nh40imPm5aOXsCB1r1vAezpwUkMC5NQrS29BcUfWDY45bBjltcC59CIeKqQstoHLmUqczmmtPCkK4qflUSQxoxY15GlOXWDKQHIPCU5SWsWIqNWJAGrwFclytKr7CotcECxY13pGpNEGmJGYlIUojmAQ5e1d3EVMhIJ/NyVPCwDVteKTaK1DuAxyuS/J30jQShgARmLXZI/xCzewxVo89h05plaB6O7+P8RpSMOASdDXp5aGPOiesEgqLlNAN2FW6PGz2bjnCUlZzW5WDaVDeMTcXWh01Y3hJNF1LOQGZJGU1Ayh+fiIKvB5gLEFJzf3BiCo03rQwjhp60pWXSupbLmd9AdRY+I1hjC4pWRIKg4K3ozm7ONA/kYWUZXoKaoJIwaUVSAH1AofA12vDuGmMP7t7AkOd+TwtKJNToa3oXIP38oKBWh1J3Z/8wkl9hT+i/bSArDsAdANfWFPwbju8wqNMrJ9AD4u8actJD5qh/Ix5bsBZkqxEsLS6VqOVwxGh/bUKD80vHi+uw8ouj1fSTvTPU43HpQkqVRI1pozBI/Us6DX0KuCWJpCpoKUguiVev900j4l/tsOZsHD9nLKe9n8UwFwlPwS6NTdTXUa9BSGsOlsztWzbRlw4VH/Z6EYKSs1Zva0pE6VK4iqcFFJCCUcIc5lCiTyh/LAOy5RCK61blDkbaR58nTaKLmBLuRQOa6DXpzhDCdpGZJlzCkoExCVMatmALEtzhTtbCTZ61yk5kSlJCZkxRQxQQMyZQAz5iHGZRATnUQFFmb7TJACQGS2lPL0hpJUHGuUqMLtLtqck4t0o7lModypJJmKWoNXootba8FnSwlKUCiEJSltgkAfJozMTiQrEy5Lppxqch3SHQhtS4znkjnV/EzMwbhIaoZ9fLe8Uxi50k6RmrWFroLHXxgsokq3sAdOZ6h/KLIkF6UtRre6wxLkU2ch6h7Av6v5Ru5I87iyqZDmpc3Hv7wQynBKt7+mg5webKUAcqbM5Nq2MXSKMQBYkc/rWBfkagODkZRWtXtDkuQC+YuDVxQ6UJFusDbS1P5+bQwgfEKvY2YhjbQtAvydRRE8CXlQM3CA7uXLMCNKa8o7E4UmhANANQD8VGIqX8T5QaahKWqEs1gySHbxq+vnHIxIVxAV+ENxVUz2qKNFU32hWl0wErDFqlKgKCpcqamlRXmIpi0l2TwixpZi1yKgs/Qwwopy5QMucB6+FcpDEeEDxqSSOIhrFr1LAvSKcnYlaMOchiCX5jy5W8YaRODf/AJMWmAsD8Tu1KC5Yt0bSIlSKDjA5Uhm77EWjzErDhKArMoKKrM7VowO/XXzcwMlRI/aoUs9K32Ll+sROSpKgkFPCXoONgAGUKC515QdSA4Sc2YGoBOYV5Xcc/nDJ2gNbLpksXQWJUp6XANz4fS1YuuYokBASBmq999+dW2iUqIQ4BBctychz0qfWBpksksP1A+YuKk1FIH6zvwd7kAHuyM1CQTcA7XepHU8otJDKFGcpu40FK/TaCSpBOYlCcoSShQSCQbKf+1xoBYXiUynZT0AFW+5p/IjLKRZRDJUFA/EkZiK0tSm9RT5R85m9gTP6syUrTMUAQDmLJte9sw4RR/GPfdrYoiWQGJNNPhBcqL2YOX3aMTsDs8pnyphcP3wylwyWTRj+4FzVz0EYZ5KZuxKlYz2H2lMwie5nyJndgsiYkGYkIuArK6ktVnFmGkei7MxEiaQqVMStv7VhVebGnQxKxUe9ud48z+MRIEpREhMyeluOqSgmyVLQxzFmCHerlhWOUFPY6zNaPoJXSM3EqmrXlSoypYDlacqlqVUBKcwISAzlRBdwBqR87x8tcnDy1ysRPzJP5iBOmEKZJKstSEsQSeXONXsjB4laEleLxEt7oZGZn1JBKS1G0aGeGSZNZI8eR7ozhLQ61sEiqlkJ0uTQA+UYGL7amYghOFTwn/nrBCBzQkjNMPNgnmY8ynFJRjAhclWIlqcomKKp81KhReUTFEcJBomtr2j1iu18O2bvUpb4s5yqDM3Cqoq1G1ibhRVS8nzgYubh8aVhK5icwzhXxlYSoEk6qyqUUkMCGpt7fs3EpmIcVFwaObXY3gKQlZK0Oo8LqZ8xFi51FbW9ItLdOrqB1YUcknyB+0GVvoXl9jc+XUEttlB8WUOm0GStmys3MCzGlNP4hQTs7gAA1enN/NvnDWH10Oj0fbxaKcqWydW9B50oFLPzZ2bkKW6wNIJSdC1W02FuLrFpqmAath19IpJmaNfn6QYTFlEsqW6crsKO1284ZkJHQM5FaMKADVydIVSpiKX1DcqeMaGCkZQKM1KNWtj4/MxRy0Io7LrkJUkj9O1QQQQrqXpCJkS5SXcZQyjWoLNmAu/I3LmNQEhn87dIQxMnOSnKFMkEggijlnJvZVOQfR3hPwwSh5MxWJBKe6qSQS7DgB+JI2oLOKRo9/w5Scy8tKZQVVDtoaH1imEkAEKYFSRlzBOUgC92106bwDtXFplrGYOSQOEEnKSKn9oUS5+xi0nfRKKMv+sE1ZRLDLBCSKhnFDSu9vpGulwG4g2yQet6+cVmorQDwv1+cUm45QJ4QebtAcm+jopGPhp4W5CXWDlcOHFwx3fNB5uDBHDoOLM52Nx/utvyhDDYtiKO9ymiXYXOh1jWlqJTuMzhsr2I0GwHkIEm1tHJJiWHwfCCE1cqOZTty1bk1nhyQipLEOLs4BJ50awtpDiF0s4uALlifOv0i81IdqW866jrC877Dwon+pAdwyiKgB9X+UAlAEKYFyObafTeEO3itMl0igIJyniy6sGJ5+F2gn4NKlYcKmO6nbMwOV2AvWx58og5UXULVjWKwuYooLl3d/0kNycB4Lh8G8yUf7At7uc405uIf7rbXf5eVIXn4XvJZCVKlKIosAEpJfRVP8xBwUnY6taMDtkTJU4/8RMWlalHukhIUCwZKFJTmSCWdiGCeZIz8XKU6UFkhLLyJ+BFSEDmskqJVqU9I18FhlSMwmSi4vOSTMCwKuf1I3ymj2JvAcBhTMBWbrU55CgSKaBMasLuW+kDOoxhrtjOC7OSQHSGDjQg56K8fuecaeHwaUAMLUqTZ+d287QPCSMpO3L28N5gAEhhSm/Wt9IrkfyMcP4mf252f3iQUt3iCFoOygQz/tJ4TyUYUndrInISVMCXzBVcpAqk8waHpSNmdNBccvfjHmZcsd7MFClRKtxmLBQN2JDKHVUZpJM145UqKLxRUBrlLJINhVrnwhzCozC5bc9f5gacOCz12saWq0NymTanu0CvCDd7D4LDBmYMN/nTx84meTnl5UKIBJplCQ9CSSQ/QAn0hXtHHd1LcZipRAAS2ZnYs9Bu5oH6Ao4DtKdlCX4gAMxeYokCpfhAJNdQNKRCcuOyqcUtndsdrGViZaU51JyrKwA/EQ8uwoTlN9DEdj9tJacuatCB3jAFTsAhILObuS7BoXxE9UwzO6moUVF1petkj40HMigA1gfY2EC5rKAQUAKUigmLXQZi1FS/9NzdoEZtj/FrR6bs+ZmS4SU5iWBoavxddWjTkTAwZ6luRpz5bXhYIbWru/zjsTNZLgVzUFhR9UvlB8+T0i92iD1sz+3fxMuTNKUJTkloStbgkqCs3wl2DAa3O14Tw34mmmYhS1oSFmskpshic2Z3cMASaF6NSM/8ay1maV92ooRKDZQ4UrM6sxuQDloaXO8ZnYEqZiTwFAZST3jEKyg0IDEE6X3pBSfLRrisbxW+6PpmYMTmAF3cAMzu+2rwrh8TJmp7yWtC2UQSKjNbKfPxoY+YScVNSO6CjMRnNVLUUzMgIBQDUfqVUAcIvHrfw9iUoSpRmJZQQGFgw4S5NSynJI10aLqTckjJPCoQ5G/NqaJYi5sHZwl9Ul9NvCAHBpVUhTm7KmM/JjaLTMVLSRXK4UWq5qlyw1c3vfnAV9oS0ljMANKZRqHhpNJ0QhFtWeTw60qUAc1C4Gmb6B21+UegkzCwAVX9QYkAG+VvnGFgpQUWzFmbLYmooHpr6RtIkkSlJSQCxatlAOwcOvnyHKOk1QqTs0ETBlTqW660O0Y34j/ERkNlCAoAH8wkCrgAZd8pq8NYHElaEqAuHKfmOrU6xgfifs2Zi5yWlq7sJyBRZACiQSVG5SDTKxr6SovCm9jeC/Ea8WpIllICiAlACCrKDUrJcoSwVasbSj/Ty5gYkSSVAalGbvB4gKUPCPMYPsedgQiZ3csiUriIzZyllJNNLuakOxajR6ZWK70FaEKGZJBTMSUuA5SSzsFArbpEZF5UujXxE34SCWzpqDQgnbW4MXY6l6vSlAQQDXoDvWMZC2w6EEspIUCeUsEAjcnhPjDUvG5UOokrYOOIgFq3sxHt4VNE5MN2zh1TJJSkOcyTldswCgVJJ2UkEbVrSPOr7JmImrm91MlIWkBIklOdKkk8UwS+Eu7NxWD3psJ/EUhynvUJUNFKSNIbT+IJDgCajwPt+kUjOhWrRjf1OIQpSVrqMqkJVKC1lKqAPLUkKVmCgbfC9qxeacakkKCKpdJRKUqrVBeYyeLU6eMaI7ckJxA/NT+bKASa1UhRLMNcq38DDZ7Xl7qPMIW3S1IHuM7hE8tKw8+ckpmTFpUlbLbImWCMrgBPGQXFTuY08Pg+7SzBIpRNEtydya1JNS/KFcH29J/qMSHUR3qahCzXukhQoKMUwxM7fk246W/LUKNrm5v6Qk5OykUuigl5eT1rq+0MYeQ4fa/sRTFdoS2HEKvcNY7X9IJ2f2pKJUOIdUkA8xenVoDyas5QV1ZgTp5WrNbMH/2uSgeAYkbkxCpoSE5m7srSJijYIJq+6XYHkTC8/Nh5i0LClSUtlWBmyyyKZ2qEgukKr8NWoTqJlukFPEkihFQ3ytGWd3bJNSjK2h7Edny5EmZNUErKcxQciUlIIZEtJSKiyQdXjD7SnJnEiVwzE1lzBdKhqHahsdCDC/bWGlypZVlOZmlpcq4jQZEEkJ3LC0EwCBJSCtScxAclkv0BMMtfIs5RaN7sXtRc2StKw06WyZgD1ey00qlQqNmI0ie1CtUosCClSVJIcZmBzJ5uAR/uEYnauNKES5qC1QgqSfiQo1rqQSFA6EczB/8As9K0stc1Y2VNmeoCgIt7i7Jvo9fKmpZzs7mjU3Nnjzk3tOXLxS05pcsKqTmSXy0YMWG7H/KB7EkmndJI5urn+omLJ7Hkhh3SE8sqQX8rQ3vrshz1Q1i5fZw/8sKNVFJOZJJcZXOVDvUpqYrMxWFlpCkTZdgMhVLYJAA3vuDesSjCy6tLRT9o+0Am4VDtkTr+kPrYgVp84WOdxlyQ0svKPFimM7eQZ8pSV1Soh014FJIJsdQmD9nTJQljvMql1zKKnKi5qW3v4xVOAQeIoTVyWAp8oZGFTsP+lP8A9YeWblsSLS6BImJSal9mD5TSo2L/AEjUlzgQQljlOWpcuAS9Rq4appbWFhJAHEb3BFRrb3fnCommUHckpapOZWQ2SoU4g5Ym/Iku/uIu472UkYjKhdigTdHBUkqe2gAU7/t5w5i1FCiR+qwSbrQEnQ3YVs/dilYw8diFrUrIls7VW/RwkWpSp00igwOdu8mKUQ3C5CKBrDqfOElkRLnR6ntztSQzGa/EXQjjWXvQPlHUDruiPxGpDiXKJTkSlJmEJJypCapS5duloSRLAokAdB52ijVe+lqdb7RncwvKxYzZqlDPMLBwkJDXuNbtytGphw9yrxUT7/iF1JY2+jiOTiahmc1rQaU5H7QrbZPk/IwZSAVNQqqb167wSQnRz52/iESSa0fyhzCopsenpAtoN32CmSErKcwLpLi7g0qNaj5Qwu1qG6X9ecCnqb39oWnzCX39n34wbsVsK6EszDWjXOvWORLc3dy4pAUuEgHegraGwkJFPdt+bR1nci8vD5dBfX5ReYjajHz8dIDnepqw29YIpfCXjg2KGbMCxMlMVoBdJZloLOhXMlik6HkTDXZ/ZWGxQVMkEy1Gi0JUuUpJ/cEKGupFdzCbTFZu6KAAW4nIUoUIpYJepuTSjGDyOylJmo7xKphUlX5kv8ruyCD8QLpFQNXYvDNrq9noYotqn0GxH4dTIBmZXUQXW6lqOrFSyS1IzOzsKMqVq4lqTmKr3rTYC1I2cBOm5MswrX3j9zmKQCxsVhAIUE1YjianIGI7DmYcoCZgOdVJeQlI1VV3CWBNxsGhd/YJYt/EVxeA7wJloHxLCiw2IUs9WF+cOrmMG2d6s20OYTCzu8dQlhOVsyHccshFX1IL0EZOOx6hMUFCzg8JSQBZ0qqkGlQ45wE7QmbC0hhBbUuQdaC3rFFoCQl3ck1u3P2YmUigLvS/r5dIouZXSlGcitbeDCCYGcMQQzOavu/3ik+dmINtyK9beXhAJqlElgXsx/i1xBFKS2WgUOFzZw1doNASbGZFQCQGBLb3q9bQQz0poGpyiqUOlntr9YXTIA5++sGh0iFYgK4XJNtW+5MLnAm7uQddN9KREgAF72h27hqb+ULZacm2IgVrXb6eEXKdBby+UXxZYMCH09YWEyjEufLbygEGFTTmGp7GkWZhWgudWramsBUvK3usSipc1908Y4BcKFHHCNLHnFVYdRYCm7vF0PSjtaj66wVEtWat78vGOsNFUluEAeJ033g0uc3vrHTHGgrSL5XFfQW5QvYaBqLmwrYmKyqVer6i+7RK5ValhE93Wo9iCCi3d8TgWuXhhgRp7vAlF+Ybw/zA0L6kUFtN4IaClIf37/xA8dPyy1F2OU18DvdouC5NvGFcdJE1BFCCKbgwRoLezuxMQlEsILZkBj/quSHqXNW5x6ORiQU5VWIIuxax6R4bC/lt3hyLAy5gOFQFnem149HJxCWcqSRZkupqas7eMTyR3Z62N60elwsgIQlKfhAYJNQ2l6lusGmTSTU+VIxZHbaSPiT5gHxEOIxebkHuYnbLUnsaTv1jK/E8gKlGYU5lSy/+2yx0KSfYhuZ2hKTdaQBzHhaM/tbtNMyWqXL+JYYkigBYE15P5w0bTFyVRnyZLM1RRuW9qc4ifKBuKHW23vwgqiwpYfT2YhNf463pFjx5q3ooZ4VRNbX038aRXCpcrDUCtoIlLDV7U/n6wRK7h684ImyO7Zmt0dvtFQTo48YalS7eNrOYIZI6+UcKzya3SaEw4cQpmcnppt6wfHSku6a0hdOICU9eXlpAKPewGJJAUW9WboBC2HU6q7Ve8Fl4kG1+f+axdxlBZjZx082f5QSPZwWFECrO9aeO8GRLNhr78YWzMr378YJLreOaCOSlMC1hr790hyWffLxjJRe9NP5hxE8QrQUMp5a7xdCg1IXmLpX37+kVEwuffv8AzC0OMJWNIhK9K0s8UChuGiVFxvr/AIgnEqU7vbr7pAkzG8usUmLbQ1paA96zUPusEOhnMDX315RYMN6+X8QqJoH+A/2gqJ1LEVgjKhgJBFQ/q8JTOyUuFBIBe6S3yhyXOHSOCjYfT6Rw6k10ARhCAxUq9KgnzUDEq7OCjxEq6k/IUhhVT9LxYDm32jg85fZSXgwnQNyoelfCDJIA1MQtV2iokmtKgaV82hTnJsLYPoDt9oGrFOTcm3MN10EFkIVWprvSkEm4Uv1FTcc7W67vDCNC06SSHDuBbx2tBJCDUKFNOn3hiVJ287weVJLCnpHWCtC0qUQlgfM/a0Ny5gAA+v8AMDmp9sIAZKd4IlGKoPezVESlLDeIjoA6FZ8gA5gKuIqqbxsN6846OhkI+i60h/D0jkiOjo46iyUmDycMTqIiOgMVjScJzg39GBSOjoRk5SZZOHFmEHRhBHR0AFsunBAxJwadQ8dHRxxyuz0H9IpEqwKTRm89Y6OjjrYI9jpNiRHf0JTcgx0dHWVUmFOBDOfZjj2WaFw2kdHQQ8mHk9m8xGwOwkBLgmo1L87fSOjoeCTDFtmWJA09YJ/Rne7Dx+0dHQhzZSXgSlLZiRW/UxIwx3bdtfYjo6GCi4wrhwT53L/QPAZuESCakx0dDJDI/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24580" name="Picture 4" descr="http://3.bp.blogspot.com/-QAI4crc2gz8/TbrAznlppoI/AAAAAAAAAtA/_IACeJ1HPhs/s1600/fairytale.jpg"/>
          <p:cNvPicPr>
            <a:picLocks noChangeAspect="1" noChangeArrowheads="1"/>
          </p:cNvPicPr>
          <p:nvPr/>
        </p:nvPicPr>
        <p:blipFill>
          <a:blip r:embed="rId3" cstate="print"/>
          <a:srcRect/>
          <a:stretch>
            <a:fillRect/>
          </a:stretch>
        </p:blipFill>
        <p:spPr bwMode="auto">
          <a:xfrm>
            <a:off x="3807123" y="2343150"/>
            <a:ext cx="2601297" cy="2726493"/>
          </a:xfrm>
          <a:prstGeom prst="rect">
            <a:avLst/>
          </a:prstGeom>
          <a:ln>
            <a:noFill/>
          </a:ln>
          <a:effectLst>
            <a:softEdge rad="112500"/>
          </a:effectLst>
        </p:spPr>
      </p:pic>
      <p:pic>
        <p:nvPicPr>
          <p:cNvPr id="2" name="Slika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5600" y="1704441"/>
            <a:ext cx="2042160" cy="2169796"/>
          </a:xfrm>
          <a:prstGeom prst="rect">
            <a:avLst/>
          </a:prstGeom>
          <a:ln>
            <a:noFill/>
          </a:ln>
          <a:effectLst>
            <a:softEdge rad="112500"/>
          </a:effectLst>
        </p:spPr>
      </p:pic>
      <p:pic>
        <p:nvPicPr>
          <p:cNvPr id="3" name="Slika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8091" y="3181350"/>
            <a:ext cx="2740323" cy="172582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defRPr/>
            </a:pPr>
            <a:r>
              <a:rPr lang="sl-SI" sz="4800" dirty="0">
                <a:solidFill>
                  <a:schemeClr val="accent1"/>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1"/>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1"/>
                </a:solidFill>
                <a:effectLst>
                  <a:outerShdw blurRad="38100" dist="38100" dir="2700000" algn="tl">
                    <a:srgbClr val="000000"/>
                  </a:outerShdw>
                </a:effectLst>
                <a:latin typeface="Candara" panose="020E0502030303020204" pitchFamily="34" charset="0"/>
              </a:rPr>
              <a:t> je</a:t>
            </a:r>
            <a:r>
              <a:rPr lang="sl-SI" sz="4800" dirty="0" smtClean="0">
                <a:solidFill>
                  <a:schemeClr val="accent1"/>
                </a:solidFill>
                <a:effectLst>
                  <a:outerShdw blurRad="38100" dist="38100" dir="2700000" algn="tl">
                    <a:srgbClr val="000000"/>
                  </a:outerShdw>
                </a:effectLst>
                <a:latin typeface="Candara" panose="020E0502030303020204" pitchFamily="34" charset="0"/>
              </a:rPr>
              <a:t> </a:t>
            </a:r>
            <a:r>
              <a:rPr lang="en-US" sz="4800" dirty="0" smtClean="0">
                <a:solidFill>
                  <a:schemeClr val="accent1"/>
                </a:solidFill>
                <a:effectLst>
                  <a:outerShdw blurRad="38100" dist="38100" dir="2700000" algn="tl">
                    <a:srgbClr val="000000"/>
                  </a:outerShdw>
                </a:effectLst>
                <a:latin typeface="Candara" panose="020E0502030303020204" pitchFamily="34" charset="0"/>
              </a:rPr>
              <a:t>…</a:t>
            </a:r>
          </a:p>
        </p:txBody>
      </p:sp>
      <p:sp>
        <p:nvSpPr>
          <p:cNvPr id="33795" name="Rectangle 3"/>
          <p:cNvSpPr>
            <a:spLocks noGrp="1" noChangeArrowheads="1"/>
          </p:cNvSpPr>
          <p:nvPr>
            <p:ph idx="1"/>
          </p:nvPr>
        </p:nvSpPr>
        <p:spPr/>
        <p:txBody>
          <a:bodyPr/>
          <a:lstStyle/>
          <a:p>
            <a:pPr eaLnBrk="1" hangingPunct="1"/>
            <a:r>
              <a:rPr lang="sl-SI" sz="2400" dirty="0" smtClean="0">
                <a:solidFill>
                  <a:schemeClr val="bg1"/>
                </a:solidFill>
                <a:latin typeface="Candara" panose="020E0502030303020204" pitchFamily="34" charset="0"/>
              </a:rPr>
              <a:t>Živali govorijo,</a:t>
            </a:r>
          </a:p>
          <a:p>
            <a:pPr eaLnBrk="1" hangingPunct="1"/>
            <a:r>
              <a:rPr lang="sl-SI" sz="2400" dirty="0" smtClean="0">
                <a:solidFill>
                  <a:schemeClr val="bg1"/>
                </a:solidFill>
                <a:latin typeface="Candara" panose="020E0502030303020204" pitchFamily="34" charset="0"/>
              </a:rPr>
              <a:t>ljudje se spremenijo v živali ali </a:t>
            </a:r>
            <a:endParaRPr lang="sl-SI" sz="2400" dirty="0" smtClean="0">
              <a:solidFill>
                <a:schemeClr val="bg1"/>
              </a:solidFill>
              <a:latin typeface="Candara" panose="020E0502030303020204" pitchFamily="34" charset="0"/>
            </a:endParaRPr>
          </a:p>
          <a:p>
            <a:pPr eaLnBrk="1" hangingPunct="1"/>
            <a:r>
              <a:rPr lang="sl-SI" sz="2400" dirty="0" smtClean="0">
                <a:solidFill>
                  <a:schemeClr val="bg1"/>
                </a:solidFill>
                <a:latin typeface="Candara" panose="020E0502030303020204" pitchFamily="34" charset="0"/>
              </a:rPr>
              <a:t>obratno</a:t>
            </a:r>
            <a:r>
              <a:rPr lang="sl-SI" sz="2400" dirty="0" smtClean="0">
                <a:solidFill>
                  <a:schemeClr val="bg1"/>
                </a:solidFill>
                <a:latin typeface="Candara" panose="020E0502030303020204" pitchFamily="34" charset="0"/>
              </a:rPr>
              <a:t>,</a:t>
            </a:r>
          </a:p>
          <a:p>
            <a:pPr eaLnBrk="1" hangingPunct="1"/>
            <a:r>
              <a:rPr lang="sl-SI" sz="2400" dirty="0" smtClean="0">
                <a:solidFill>
                  <a:schemeClr val="bg1"/>
                </a:solidFill>
                <a:latin typeface="Candara" panose="020E0502030303020204" pitchFamily="34" charset="0"/>
              </a:rPr>
              <a:t>deček premaga zmaja, </a:t>
            </a:r>
          </a:p>
          <a:p>
            <a:pPr eaLnBrk="1" hangingPunct="1"/>
            <a:r>
              <a:rPr lang="sl-SI" sz="2400" dirty="0" smtClean="0">
                <a:solidFill>
                  <a:schemeClr val="bg1"/>
                </a:solidFill>
                <a:latin typeface="Candara" panose="020E0502030303020204" pitchFamily="34" charset="0"/>
              </a:rPr>
              <a:t>morski deklici odpade rep,</a:t>
            </a:r>
          </a:p>
          <a:p>
            <a:pPr eaLnBrk="1" hangingPunct="1"/>
            <a:r>
              <a:rPr lang="sl-SI" sz="2400" dirty="0" smtClean="0">
                <a:solidFill>
                  <a:schemeClr val="bg1"/>
                </a:solidFill>
                <a:latin typeface="Candara" panose="020E0502030303020204" pitchFamily="34" charset="0"/>
              </a:rPr>
              <a:t>iz volkovega trebuha skočijo žive osebe …</a:t>
            </a:r>
          </a:p>
          <a:p>
            <a:pPr eaLnBrk="1" hangingPunct="1"/>
            <a:endParaRPr lang="sl-SI" dirty="0" smtClean="0">
              <a:solidFill>
                <a:schemeClr val="bg1"/>
              </a:solidFill>
            </a:endParaRPr>
          </a:p>
          <a:p>
            <a:pPr eaLnBrk="1" hangingPunct="1"/>
            <a:endParaRPr lang="sl-SI" dirty="0" smtClean="0">
              <a:solidFill>
                <a:schemeClr val="bg1"/>
              </a:solidFill>
            </a:endParaRPr>
          </a:p>
        </p:txBody>
      </p:sp>
      <p:pic>
        <p:nvPicPr>
          <p:cNvPr id="2" name="Slika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144" y="438150"/>
            <a:ext cx="4061670" cy="228600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eaLnBrk="1" hangingPunct="1">
              <a:defRPr/>
            </a:pPr>
            <a:r>
              <a:rPr lang="sl-SI" sz="4800" dirty="0">
                <a:solidFill>
                  <a:schemeClr val="accent2">
                    <a:lumMod val="75000"/>
                  </a:schemeClr>
                </a:solidFill>
                <a:effectLst>
                  <a:outerShdw blurRad="38100" dist="38100" dir="2700000" algn="tl">
                    <a:srgbClr val="000000"/>
                  </a:outerShdw>
                </a:effectLst>
                <a:latin typeface="Candara" panose="020E0502030303020204" pitchFamily="34" charset="0"/>
              </a:rPr>
              <a:t>4</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48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vprašanj</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e</a:t>
            </a:r>
            <a:endPar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endParaRPr>
          </a:p>
        </p:txBody>
      </p:sp>
      <p:sp>
        <p:nvSpPr>
          <p:cNvPr id="34819" name="Rectangle 3"/>
          <p:cNvSpPr>
            <a:spLocks noGrp="1" noChangeArrowheads="1"/>
          </p:cNvSpPr>
          <p:nvPr>
            <p:ph idx="1"/>
          </p:nvPr>
        </p:nvSpPr>
        <p:spPr/>
        <p:txBody>
          <a:bodyPr>
            <a:normAutofit/>
          </a:bodyPr>
          <a:lstStyle/>
          <a:p>
            <a:pPr eaLnBrk="1" hangingPunct="1"/>
            <a:endParaRPr lang="sl-SI" sz="3200" dirty="0" smtClean="0">
              <a:solidFill>
                <a:schemeClr val="accent2">
                  <a:lumMod val="75000"/>
                </a:schemeClr>
              </a:solidFill>
              <a:latin typeface="Candara" panose="020E0502030303020204" pitchFamily="34" charset="0"/>
            </a:endParaRPr>
          </a:p>
          <a:p>
            <a:pPr eaLnBrk="1" hangingPunct="1"/>
            <a:r>
              <a:rPr lang="en-US" sz="3200" dirty="0" smtClean="0">
                <a:solidFill>
                  <a:schemeClr val="accent2">
                    <a:lumMod val="75000"/>
                  </a:schemeClr>
                </a:solidFill>
                <a:latin typeface="Candara" panose="020E0502030303020204" pitchFamily="34" charset="0"/>
              </a:rPr>
              <a:t>Na</a:t>
            </a:r>
            <a:r>
              <a:rPr lang="sl-SI" sz="3200" dirty="0" smtClean="0">
                <a:solidFill>
                  <a:schemeClr val="accent2">
                    <a:lumMod val="75000"/>
                  </a:schemeClr>
                </a:solidFill>
                <a:latin typeface="Candara" panose="020E0502030303020204" pitchFamily="34" charset="0"/>
              </a:rPr>
              <a:t>štej vsaj 3 pravljična števila.</a:t>
            </a:r>
            <a:endParaRPr lang="en-US" sz="3200" dirty="0" smtClean="0">
              <a:solidFill>
                <a:schemeClr val="accent2">
                  <a:lumMod val="75000"/>
                </a:schemeClr>
              </a:solidFill>
              <a:latin typeface="Candara" panose="020E0502030303020204" pitchFamily="34" charset="0"/>
            </a:endParaRPr>
          </a:p>
        </p:txBody>
      </p:sp>
      <p:pic>
        <p:nvPicPr>
          <p:cNvPr id="4" name="Slika 3" descr="Untitled.png"/>
          <p:cNvPicPr>
            <a:picLocks noChangeAspect="1"/>
          </p:cNvPicPr>
          <p:nvPr/>
        </p:nvPicPr>
        <p:blipFill>
          <a:blip r:embed="rId3" cstate="print"/>
          <a:stretch>
            <a:fillRect/>
          </a:stretch>
        </p:blipFill>
        <p:spPr>
          <a:xfrm>
            <a:off x="5867400" y="1764899"/>
            <a:ext cx="2209800" cy="3121781"/>
          </a:xfrm>
          <a:prstGeom prst="rect">
            <a:avLst/>
          </a:prstGeom>
        </p:spPr>
      </p:pic>
    </p:spTree>
  </p:cSld>
  <p:clrMapOvr>
    <a:masterClrMapping/>
  </p:clrMapOvr>
  <p:transition spd="slow">
    <p:split orient="ver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solidFill>
            <a:schemeClr val="accent1">
              <a:lumMod val="20000"/>
              <a:lumOff val="80000"/>
            </a:schemeClr>
          </a:solidFill>
        </p:spPr>
        <p:txBody>
          <a:bodyPr/>
          <a:lstStyle/>
          <a:p>
            <a:pPr eaLnBrk="1" hangingPunct="1">
              <a:defRPr/>
            </a:pPr>
            <a:r>
              <a:rPr lang="sl-SI" sz="4800" dirty="0">
                <a:solidFill>
                  <a:schemeClr val="accent2">
                    <a:lumMod val="75000"/>
                  </a:schemeClr>
                </a:solidFill>
                <a:effectLst>
                  <a:outerShdw blurRad="38100" dist="38100" dir="2700000" algn="tl">
                    <a:srgbClr val="000000"/>
                  </a:outerShdw>
                </a:effectLst>
                <a:latin typeface="Candara" panose="020E0502030303020204" pitchFamily="34" charset="0"/>
              </a:rPr>
              <a:t>O</a:t>
            </a:r>
            <a:r>
              <a:rPr lang="en-US" sz="4800" dirty="0" err="1" smtClean="0">
                <a:solidFill>
                  <a:schemeClr val="accent2">
                    <a:lumMod val="75000"/>
                  </a:schemeClr>
                </a:solidFill>
                <a:effectLst>
                  <a:outerShdw blurRad="38100" dist="38100" dir="2700000" algn="tl">
                    <a:srgbClr val="000000"/>
                  </a:outerShdw>
                </a:effectLst>
                <a:latin typeface="Candara" panose="020E0502030303020204" pitchFamily="34" charset="0"/>
              </a:rPr>
              <a:t>dgovor</a:t>
            </a: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je</a:t>
            </a:r>
            <a:r>
              <a:rPr lang="sl-SI"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 </a:t>
            </a:r>
            <a:r>
              <a:rPr lang="en-US" sz="4800" dirty="0" smtClean="0">
                <a:solidFill>
                  <a:schemeClr val="accent2">
                    <a:lumMod val="75000"/>
                  </a:schemeClr>
                </a:solidFill>
                <a:effectLst>
                  <a:outerShdw blurRad="38100" dist="38100" dir="2700000" algn="tl">
                    <a:srgbClr val="000000"/>
                  </a:outerShdw>
                </a:effectLst>
                <a:latin typeface="Candara" panose="020E0502030303020204" pitchFamily="34" charset="0"/>
              </a:rPr>
              <a:t>…</a:t>
            </a:r>
          </a:p>
        </p:txBody>
      </p:sp>
      <p:sp>
        <p:nvSpPr>
          <p:cNvPr id="35843" name="Rectangle 3"/>
          <p:cNvSpPr>
            <a:spLocks noGrp="1" noChangeArrowheads="1"/>
          </p:cNvSpPr>
          <p:nvPr>
            <p:ph idx="1"/>
          </p:nvPr>
        </p:nvSpPr>
        <p:spPr/>
        <p:txBody>
          <a:bodyPr>
            <a:normAutofit/>
          </a:bodyPr>
          <a:lstStyle/>
          <a:p>
            <a:pPr eaLnBrk="1" hangingPunct="1"/>
            <a:endParaRPr lang="sl-SI" sz="3600" dirty="0" smtClean="0">
              <a:solidFill>
                <a:schemeClr val="accent2">
                  <a:lumMod val="75000"/>
                </a:schemeClr>
              </a:solidFill>
              <a:latin typeface="Candara" panose="020E0502030303020204" pitchFamily="34" charset="0"/>
            </a:endParaRPr>
          </a:p>
          <a:p>
            <a:pPr eaLnBrk="1" hangingPunct="1"/>
            <a:r>
              <a:rPr lang="sl-SI" sz="3600" dirty="0" smtClean="0">
                <a:solidFill>
                  <a:schemeClr val="accent2">
                    <a:lumMod val="75000"/>
                  </a:schemeClr>
                </a:solidFill>
                <a:latin typeface="Candara" panose="020E0502030303020204" pitchFamily="34" charset="0"/>
              </a:rPr>
              <a:t>3, 5, 7, 9, 12, sto, tristo</a:t>
            </a:r>
          </a:p>
          <a:p>
            <a:pPr eaLnBrk="1" hangingPunct="1"/>
            <a:endParaRPr lang="en-US" sz="3600" dirty="0" smtClean="0">
              <a:solidFill>
                <a:schemeClr val="accent2">
                  <a:lumMod val="75000"/>
                </a:schemeClr>
              </a:solidFill>
              <a:latin typeface="Candara" panose="020E0502030303020204" pitchFamily="34" charset="0"/>
            </a:endParaRPr>
          </a:p>
        </p:txBody>
      </p:sp>
      <p:pic>
        <p:nvPicPr>
          <p:cNvPr id="2" name="Slika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48400" y="654052"/>
            <a:ext cx="1761919" cy="2276399"/>
          </a:xfrm>
          <a:prstGeom prst="rect">
            <a:avLst/>
          </a:prstGeom>
          <a:ln>
            <a:noFill/>
          </a:ln>
          <a:effectLst>
            <a:softEdge rad="112500"/>
          </a:effectLst>
        </p:spPr>
      </p:pic>
      <p:pic>
        <p:nvPicPr>
          <p:cNvPr id="3" name="Slika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759" y="2696211"/>
            <a:ext cx="1600200" cy="2076450"/>
          </a:xfrm>
          <a:prstGeom prst="rect">
            <a:avLst/>
          </a:prstGeom>
          <a:ln>
            <a:noFill/>
          </a:ln>
          <a:effectLst>
            <a:softEdge rad="112500"/>
          </a:effectLst>
        </p:spPr>
      </p:pic>
    </p:spTree>
  </p:cSld>
  <p:clrMapOvr>
    <a:masterClrMapping/>
  </p:clrMapOvr>
  <p:transition spd="slow">
    <p:split orient="vert"/>
  </p:transition>
  <p:timing>
    <p:tnLst>
      <p:par>
        <p:cTn id="1" dur="indefinite" restart="never" nodeType="tmRoot"/>
      </p:par>
    </p:tnLst>
  </p:timing>
</p:sld>
</file>

<file path=ppt/theme/theme1.xml><?xml version="1.0" encoding="utf-8"?>
<a:theme xmlns:a="http://schemas.openxmlformats.org/drawingml/2006/main" name="Retrospektiva">
  <a:themeElements>
    <a:clrScheme name="Retrospektiva">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Retrospektiva">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ktiva">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ppt/theme/theme2.xml><?xml version="1.0" encoding="utf-8"?>
<a:theme xmlns:a="http://schemas.openxmlformats.org/drawingml/2006/main" name="Officeova 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Retrospect</Template>
  <TotalTime>699</TotalTime>
  <Words>738</Words>
  <Application>Microsoft Office PowerPoint</Application>
  <PresentationFormat>Diaprojekcija na zaslonu (16:9)</PresentationFormat>
  <Paragraphs>183</Paragraphs>
  <Slides>35</Slides>
  <Notes>35</Notes>
  <HiddenSlides>0</HiddenSlides>
  <MMClips>0</MMClips>
  <ScaleCrop>false</ScaleCrop>
  <HeadingPairs>
    <vt:vector size="6" baseType="variant">
      <vt:variant>
        <vt:lpstr>Uporabljene pisave</vt:lpstr>
      </vt:variant>
      <vt:variant>
        <vt:i4>6</vt:i4>
      </vt:variant>
      <vt:variant>
        <vt:lpstr>Tema</vt:lpstr>
      </vt:variant>
      <vt:variant>
        <vt:i4>1</vt:i4>
      </vt:variant>
      <vt:variant>
        <vt:lpstr>Naslovi diapozitivov</vt:lpstr>
      </vt:variant>
      <vt:variant>
        <vt:i4>35</vt:i4>
      </vt:variant>
    </vt:vector>
  </HeadingPairs>
  <TitlesOfParts>
    <vt:vector size="42" baseType="lpstr">
      <vt:lpstr>Arial</vt:lpstr>
      <vt:lpstr>Calibri</vt:lpstr>
      <vt:lpstr>Calibri Light</vt:lpstr>
      <vt:lpstr>Candara</vt:lpstr>
      <vt:lpstr>Century Gothic</vt:lpstr>
      <vt:lpstr>Wingdings</vt:lpstr>
      <vt:lpstr>Retrospektiva</vt:lpstr>
      <vt:lpstr>PowerPointova predstavitev</vt:lpstr>
      <vt:lpstr>1. vprašanje</vt:lpstr>
      <vt:lpstr>Odgovor je …</vt:lpstr>
      <vt:lpstr>2. vprašanje</vt:lpstr>
      <vt:lpstr>Odgovor je …</vt:lpstr>
      <vt:lpstr>3. vprašanje</vt:lpstr>
      <vt:lpstr>Odgovor je …</vt:lpstr>
      <vt:lpstr>4. vprašanje</vt:lpstr>
      <vt:lpstr>Odgovor je …</vt:lpstr>
      <vt:lpstr>5. vprašanje</vt:lpstr>
      <vt:lpstr>Odgovor je …</vt:lpstr>
      <vt:lpstr>6. vprašanje</vt:lpstr>
      <vt:lpstr>Odgovor je …</vt:lpstr>
      <vt:lpstr>7. vprašanje</vt:lpstr>
      <vt:lpstr>Odgovor je …</vt:lpstr>
      <vt:lpstr>8. vprašanje</vt:lpstr>
      <vt:lpstr>Odgovor je …</vt:lpstr>
      <vt:lpstr>9. vprašanje</vt:lpstr>
      <vt:lpstr>Odgovor je … </vt:lpstr>
      <vt:lpstr>10. vprašanje</vt:lpstr>
      <vt:lpstr>Odgovor je …</vt:lpstr>
      <vt:lpstr>11. vprašanje</vt:lpstr>
      <vt:lpstr>Odgovor je …</vt:lpstr>
      <vt:lpstr>12. vprašanje</vt:lpstr>
      <vt:lpstr>Odgovor je …</vt:lpstr>
      <vt:lpstr>13. vprašanje</vt:lpstr>
      <vt:lpstr>Odgovor je …</vt:lpstr>
      <vt:lpstr>14. vprašanje</vt:lpstr>
      <vt:lpstr>Odgovor je …</vt:lpstr>
      <vt:lpstr>15. vprašanje</vt:lpstr>
      <vt:lpstr>Odgovor je …</vt:lpstr>
      <vt:lpstr>16. vprašanje</vt:lpstr>
      <vt:lpstr>Odgovor je …</vt:lpstr>
      <vt:lpstr>17. vprašanje</vt:lpstr>
      <vt:lpstr>Odgovor je …</vt:lpstr>
    </vt:vector>
  </TitlesOfParts>
  <Company>Teachnology,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Twenty Questions</dc:title>
  <dc:creator>Paul McKee</dc:creator>
  <cp:lastModifiedBy>Boris</cp:lastModifiedBy>
  <cp:revision>90</cp:revision>
  <dcterms:created xsi:type="dcterms:W3CDTF">2005-07-07T00:08:32Z</dcterms:created>
  <dcterms:modified xsi:type="dcterms:W3CDTF">2020-05-02T14:37:34Z</dcterms:modified>
</cp:coreProperties>
</file>