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8" r:id="rId16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517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A7736A-32D3-48AB-AFEA-34CBAF6554B4}" type="datetime1">
              <a:rPr lang="sl-SI" smtClean="0"/>
              <a:t>19. 05. 2020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B80F-3364-44F7-A254-306991C07C1F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73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rtl="0">
              <a:defRPr sz="600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FAC15-DC42-42B7-BE26-A45EFD823944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1FBB3-6FAA-4A34-9794-3171A12C66B9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1F59C7-3C5D-4197-923B-B4811D5519BF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FD182E-0A56-49A5-B660-2A66E260FA6E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>
              <a:defRPr sz="4800" b="0" i="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4AA51B-7EBC-4791-A175-F928C98D822F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9BC9EC-16FC-47EA-B24A-56AB461F2124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9A0-AB14-4004-8FC4-2090380BC87A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90D0A0-7665-4EAB-B1E9-8F6FBD87D7A2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A051A-7F96-4FF9-889D-097CF573CAE2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60482-E892-4DAB-A708-75391E0A80A2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88BFC50-90AB-4D1D-A125-3158720FE9E0}" type="datetime1">
              <a:rPr lang="sl-SI" noProof="0" smtClean="0"/>
              <a:t>19. 05. 2020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1FEFA0A-2F20-4B60-98C6-5FFDA469AA1C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2595" y="548680"/>
            <a:ext cx="10489230" cy="1554088"/>
          </a:xfrm>
        </p:spPr>
        <p:txBody>
          <a:bodyPr rtlCol="0"/>
          <a:lstStyle/>
          <a:p>
            <a:pPr rtl="0"/>
            <a:r>
              <a:rPr lang="sl-SI" sz="6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SVETOVNI  DAN  ČEBEL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74332" y="3933056"/>
            <a:ext cx="4065712" cy="1080120"/>
          </a:xfrm>
        </p:spPr>
        <p:txBody>
          <a:bodyPr rtlCol="0">
            <a:normAutofit/>
          </a:bodyPr>
          <a:lstStyle/>
          <a:p>
            <a:pPr algn="ctr"/>
            <a:r>
              <a:rPr lang="sl-SI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maj </a:t>
            </a:r>
          </a:p>
        </p:txBody>
      </p:sp>
      <p:pic>
        <p:nvPicPr>
          <p:cNvPr id="1026" name="Picture 2" descr="Podpora pobudi za Svetovni dan čebel – Urbani čebe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22054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 world without b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42515"/>
            <a:ext cx="11855052" cy="66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804" y="149249"/>
            <a:ext cx="10369152" cy="606107"/>
          </a:xfrm>
        </p:spPr>
        <p:txBody>
          <a:bodyPr/>
          <a:lstStyle/>
          <a:p>
            <a:pPr algn="ctr"/>
            <a:r>
              <a:rPr lang="sl-SI" b="1" dirty="0"/>
              <a:t>Zakaj  imajo  čebele  svoj  SVETOVNI  DAN?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646140" y="3116412"/>
            <a:ext cx="6768752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4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 SO  OGROŽENE!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-314300" y="1844824"/>
            <a:ext cx="4344416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KLIMATSKE SPREMEMBE!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676957" y="2253265"/>
            <a:ext cx="2834079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ŠKODLJIVCI.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459228" y="4828666"/>
            <a:ext cx="7708767" cy="19389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ČLOVEK  S  SVOJIM  NEODGOVORNIM  VEDENJEM!</a:t>
            </a:r>
          </a:p>
        </p:txBody>
      </p:sp>
    </p:spTree>
    <p:extLst>
      <p:ext uri="{BB962C8B-B14F-4D97-AF65-F5344CB8AC3E}">
        <p14:creationId xmlns:p14="http://schemas.microsoft.com/office/powerpoint/2010/main" val="11387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5820" y="332656"/>
            <a:ext cx="10633249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RAZMISLI,  </a:t>
            </a:r>
          </a:p>
          <a:p>
            <a:pPr marL="0" indent="0" algn="ctr">
              <a:buNone/>
            </a:pPr>
            <a:r>
              <a:rPr lang="sl-SI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 LAHKO  TI </a:t>
            </a:r>
          </a:p>
          <a:p>
            <a:pPr marL="0" indent="0" algn="ctr">
              <a:buNone/>
            </a:pPr>
            <a:r>
              <a:rPr lang="sl-SI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POMAGAŠ  ČEBELAM! </a:t>
            </a:r>
          </a:p>
        </p:txBody>
      </p:sp>
      <p:pic>
        <p:nvPicPr>
          <p:cNvPr id="4" name="Picture 2" descr="Thinking Smiley | Thinking emoticon, Smiley emoji, Emoji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00" b="94600" l="2600" r="50200">
                        <a14:foregroundMark x1="50200" y1="60800" x2="50200" y2="60800"/>
                        <a14:foregroundMark x1="28800" y1="39200" x2="28800" y2="39200"/>
                        <a14:foregroundMark x1="2800" y1="62000" x2="2800" y2="62000"/>
                        <a14:foregroundMark x1="10200" y1="94600" x2="10200" y2="9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63" r="48287"/>
          <a:stretch/>
        </p:blipFill>
        <p:spPr bwMode="auto">
          <a:xfrm>
            <a:off x="2998068" y="4563909"/>
            <a:ext cx="1835805" cy="22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va pomoč pri pikih žuželk (čebele, ose, sršena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8" b="81543" l="16733" r="77246">
                        <a14:foregroundMark x1="70833" y1="33333" x2="70833" y2="33333"/>
                        <a14:foregroundMark x1="66167" y1="31858" x2="66167" y2="31858"/>
                        <a14:foregroundMark x1="73667" y1="31858" x2="73667" y2="31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2170" r="15190" b="10749"/>
          <a:stretch/>
        </p:blipFill>
        <p:spPr bwMode="auto">
          <a:xfrm>
            <a:off x="5806380" y="3879833"/>
            <a:ext cx="23762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k 5"/>
          <p:cNvSpPr/>
          <p:nvPr/>
        </p:nvSpPr>
        <p:spPr>
          <a:xfrm>
            <a:off x="5518348" y="3540330"/>
            <a:ext cx="3307122" cy="2160239"/>
          </a:xfrm>
          <a:prstGeom prst="cloudCallout">
            <a:avLst>
              <a:gd name="adj1" fmla="val -74585"/>
              <a:gd name="adj2" fmla="val 5881"/>
            </a:avLst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err="1"/>
          </a:p>
        </p:txBody>
      </p:sp>
    </p:spTree>
    <p:extLst>
      <p:ext uri="{BB962C8B-B14F-4D97-AF65-F5344CB8AC3E}">
        <p14:creationId xmlns:p14="http://schemas.microsoft.com/office/powerpoint/2010/main" val="31153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69876" y="1628800"/>
            <a:ext cx="96012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OGLEJ   SI  PP   </a:t>
            </a:r>
          </a:p>
          <a:p>
            <a:pPr marL="0" indent="0" algn="ctr">
              <a:buNone/>
            </a:pPr>
            <a:r>
              <a:rPr lang="sl-SI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MEDOVITIH  RASTLINAH! </a:t>
            </a:r>
          </a:p>
        </p:txBody>
      </p:sp>
    </p:spTree>
    <p:extLst>
      <p:ext uri="{BB962C8B-B14F-4D97-AF65-F5344CB8AC3E}">
        <p14:creationId xmlns:p14="http://schemas.microsoft.com/office/powerpoint/2010/main" val="18008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962372" y="1556792"/>
            <a:ext cx="11377264" cy="720080"/>
          </a:xfrm>
        </p:spPr>
        <p:txBody>
          <a:bodyPr>
            <a:noAutofit/>
          </a:bodyPr>
          <a:lstStyle/>
          <a:p>
            <a:pPr algn="ctr"/>
            <a: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 JE  BIL  POBUDNIK? </a:t>
            </a:r>
            <a:br>
              <a:rPr lang="sl-SI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brodošli - Obeležimo Svetovni dan čeb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82" y="7937"/>
            <a:ext cx="2142206" cy="2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-602332" y="3594233"/>
            <a:ext cx="10657184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 JE  PODPRL  TO  IDEJO?  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-98276" y="1741192"/>
            <a:ext cx="9649072" cy="14465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 </a:t>
            </a:r>
            <a:b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 se  je  tega  spomnil? </a:t>
            </a:r>
            <a:endParaRPr lang="sl-SI" sz="4400" dirty="0"/>
          </a:p>
        </p:txBody>
      </p:sp>
      <p:pic>
        <p:nvPicPr>
          <p:cNvPr id="2052" name="Picture 4" descr="Portal:Slovenija - Wikipedija, prosta 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62" y="2535171"/>
            <a:ext cx="3433564" cy="20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Organizacija združenih narodov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8" name="Picture 10" descr="Razpis – Izbor kandidatov za Shadowing programme | LM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33" y="4918357"/>
            <a:ext cx="3475355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-242292" y="5128105"/>
            <a:ext cx="8027069" cy="14465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 je  razglasil  ta  dan  </a:t>
            </a:r>
          </a:p>
          <a:p>
            <a:r>
              <a:rPr lang="sl-SI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 svetovni  dan  čebel?</a:t>
            </a:r>
          </a:p>
        </p:txBody>
      </p:sp>
    </p:spTree>
    <p:extLst>
      <p:ext uri="{BB962C8B-B14F-4D97-AF65-F5344CB8AC3E}">
        <p14:creationId xmlns:p14="http://schemas.microsoft.com/office/powerpoint/2010/main" val="41267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5472608" cy="839688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Zakaj  20. maj?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9796" y="4869160"/>
            <a:ext cx="6840760" cy="1770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ta  dan  se  je  1734 </a:t>
            </a:r>
          </a:p>
          <a:p>
            <a:pPr marL="0" indent="0">
              <a:buNone/>
            </a:pPr>
            <a:r>
              <a:rPr lang="sl-SI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  Anton  Janša.  </a:t>
            </a:r>
          </a:p>
        </p:txBody>
      </p:sp>
      <p:pic>
        <p:nvPicPr>
          <p:cNvPr id="3074" name="Picture 2" descr="Pioneers of Slovenian Beekeeping | Slovenia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26" y="626455"/>
            <a:ext cx="4387939" cy="52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eznica, Žirovnica - Wikipedija, prosta enciklopedij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5" b="16287"/>
          <a:stretch/>
        </p:blipFill>
        <p:spPr bwMode="auto">
          <a:xfrm>
            <a:off x="431561" y="1196752"/>
            <a:ext cx="6696744" cy="24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0" y="3650569"/>
            <a:ext cx="7082565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Breznica na Gorenjskem.</a:t>
            </a:r>
          </a:p>
        </p:txBody>
      </p:sp>
    </p:spTree>
    <p:extLst>
      <p:ext uri="{BB962C8B-B14F-4D97-AF65-F5344CB8AC3E}">
        <p14:creationId xmlns:p14="http://schemas.microsoft.com/office/powerpoint/2010/main" val="26800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906" y="276915"/>
            <a:ext cx="7992888" cy="648072"/>
          </a:xfrm>
        </p:spPr>
        <p:txBody>
          <a:bodyPr>
            <a:normAutofit fontScale="90000"/>
          </a:bodyPr>
          <a:lstStyle/>
          <a:p>
            <a:r>
              <a:rPr lang="sl-SI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 je  bil  Anton  Janša?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45193" y="1524812"/>
            <a:ext cx="8686700" cy="5847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Začetnik  modernega  čebelarstva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-638336" y="924987"/>
            <a:ext cx="6408712" cy="5847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Živel je pred 250 leti.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-157150" y="4301912"/>
            <a:ext cx="90010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Izdelovati je začel panje, ki so se lahko zlagali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49796" y="5289355"/>
            <a:ext cx="10729192" cy="132343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sl-SI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Zaslovel je s predavanji o čebelarjenju, </a:t>
            </a:r>
          </a:p>
          <a:p>
            <a:pPr algn="ctr"/>
            <a:r>
              <a:rPr lang="sl-SI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kjer je pokazal zelo veliko znanja o čebelah.</a:t>
            </a:r>
            <a:endParaRPr lang="sl-SI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88043" y="2297978"/>
            <a:ext cx="7632848" cy="14773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Napisal je dve knjigi</a:t>
            </a:r>
          </a:p>
          <a:p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sl-SI" sz="3600" b="1" i="1" dirty="0"/>
              <a:t>Razprava o rojenju čebel</a:t>
            </a:r>
            <a:r>
              <a:rPr lang="sl-SI" sz="3600" dirty="0"/>
              <a:t> </a:t>
            </a:r>
          </a:p>
          <a:p>
            <a:r>
              <a:rPr lang="sl-SI" sz="3600" b="1" i="1" dirty="0"/>
              <a:t>* Popolni nauk o čebelarstvu</a:t>
            </a:r>
            <a:r>
              <a:rPr lang="sl-SI" dirty="0"/>
              <a:t>.</a:t>
            </a:r>
            <a:endParaRPr lang="sl-SI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lika:Anton Jansa Cebele 1792.djv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1346" r="3649" b="8466"/>
          <a:stretch/>
        </p:blipFill>
        <p:spPr bwMode="auto">
          <a:xfrm>
            <a:off x="8853365" y="276428"/>
            <a:ext cx="308261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29916" y="0"/>
            <a:ext cx="8833049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Anton  Janša  je  bil  učitelj  čebelarjenja  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na  dvoru  avstro -ogrske  cesarice  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MARIJE  TEREZIJE, na DUNAJU. 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Cesarica </a:t>
            </a:r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Marija Terezija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 je po njegovi smrti izdala odlok, 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po katerem so morali vsi čebelarski učitelji 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učiti po njegovih knjigah.</a:t>
            </a:r>
          </a:p>
        </p:txBody>
      </p:sp>
      <p:pic>
        <p:nvPicPr>
          <p:cNvPr id="4" name="Picture 2" descr="Port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" y="3131192"/>
            <a:ext cx="2934316" cy="3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si si želijo ogledati Schönbrunn - RTVSLO.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b="5068"/>
          <a:stretch/>
        </p:blipFill>
        <p:spPr bwMode="auto">
          <a:xfrm>
            <a:off x="3170982" y="3796740"/>
            <a:ext cx="5707387" cy="29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ija Terezija - Wikipedija, prosta 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86" y="3079452"/>
            <a:ext cx="3005581" cy="37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868" y="188640"/>
            <a:ext cx="9601200" cy="1143000"/>
          </a:xfrm>
        </p:spPr>
        <p:txBody>
          <a:bodyPr>
            <a:noAutofit/>
          </a:bodyPr>
          <a:lstStyle/>
          <a:p>
            <a:pPr algn="ctr"/>
            <a:r>
              <a:rPr lang="sl-SI" b="1" dirty="0"/>
              <a:t>Zakaj  imajo  čebele  svoj  </a:t>
            </a:r>
            <a:br>
              <a:rPr lang="sl-SI" b="1" dirty="0"/>
            </a:br>
            <a:r>
              <a:rPr lang="sl-SI" b="1" dirty="0"/>
              <a:t>SVETOVNI  DAN?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50095" y="1451974"/>
            <a:ext cx="6696745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 SO  ZELO  POMEMBNE! </a:t>
            </a:r>
          </a:p>
        </p:txBody>
      </p:sp>
      <p:pic>
        <p:nvPicPr>
          <p:cNvPr id="3074" name="Picture 2" descr="Cvetni prah - Čebelarstvo Jakli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4" y="2902557"/>
            <a:ext cx="3183764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1804" y="5589240"/>
            <a:ext cx="4536504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PRIDELAJO ZDRAVO HRANO: </a:t>
            </a:r>
          </a:p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MED, PROPOLIS IN CVETNI PRAH. </a:t>
            </a:r>
          </a:p>
        </p:txBody>
      </p:sp>
      <p:pic>
        <p:nvPicPr>
          <p:cNvPr id="3076" name="Picture 4" descr="čebela | Risanje s svetl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2533204"/>
            <a:ext cx="3907744" cy="26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719179" y="5475040"/>
            <a:ext cx="4627824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 OPRAŠUJEJO  IN  TAKO  OMOGOČIJO  PRIDELEK. </a:t>
            </a:r>
          </a:p>
        </p:txBody>
      </p:sp>
    </p:spTree>
    <p:extLst>
      <p:ext uri="{BB962C8B-B14F-4D97-AF65-F5344CB8AC3E}">
        <p14:creationId xmlns:p14="http://schemas.microsoft.com/office/powerpoint/2010/main" val="16654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Hazelnut &amp; Almond 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53335" y="1125048"/>
            <a:ext cx="4831710" cy="22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kanine, v katerih vam bo manj vroče | Lifestyle magazin na najd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6" y="1265273"/>
            <a:ext cx="3869675" cy="25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hort Sleeve Shirts Jeans Set For Boys - OFFCORSS US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4309"/>
          <a:stretch/>
        </p:blipFill>
        <p:spPr bwMode="auto">
          <a:xfrm>
            <a:off x="894191" y="1575084"/>
            <a:ext cx="2088233" cy="27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1804" y="332656"/>
            <a:ext cx="11017224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BREZ  ČESA  BI  BILI,  ČE  NE  BI  BILO  ČEBEL? </a:t>
            </a:r>
            <a:endParaRPr lang="sl-SI" sz="3600" dirty="0"/>
          </a:p>
        </p:txBody>
      </p:sp>
      <p:pic>
        <p:nvPicPr>
          <p:cNvPr id="5134" name="Picture 14" descr="Melancia E Abóbora Do Melão Ilustração do Vetor - Ilustração d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6"/>
          <a:stretch/>
        </p:blipFill>
        <p:spPr bwMode="auto">
          <a:xfrm>
            <a:off x="1261635" y="1747479"/>
            <a:ext cx="4443519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iamond painting big size,rhinestones embroidery,coffe decor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15" y="2017549"/>
            <a:ext cx="4453624" cy="31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ucumber, Eggplant, Tomato, Paprika Isolated On White Blackboard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077" r="1570" b="18788"/>
          <a:stretch/>
        </p:blipFill>
        <p:spPr bwMode="auto">
          <a:xfrm>
            <a:off x="1786180" y="2221917"/>
            <a:ext cx="5630255" cy="32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ardening: The answer is citrus - Pomerado New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85" y="2399820"/>
            <a:ext cx="5349450" cy="36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 Basket With Cherrys On Wooden Table Stock Photo - Image of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3125" r="17128" b="15625"/>
          <a:stretch/>
        </p:blipFill>
        <p:spPr bwMode="auto">
          <a:xfrm>
            <a:off x="2308992" y="2674226"/>
            <a:ext cx="4132488" cy="35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ine &amp; Commercial Chocolate: Do You Know The Difference? - Perfec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18" y="2979973"/>
            <a:ext cx="4997153" cy="3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azil closes border to Argentinian apples and pears | Eurofresh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06" y="3266811"/>
            <a:ext cx="4689736" cy="34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search finds berries can keep the brain stronger longer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32" y="3430905"/>
            <a:ext cx="5107443" cy="34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30.000 podpisov, da bi se kranjska čebela le ohranila - RTVSLO.s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9" y="1125048"/>
            <a:ext cx="7668671" cy="57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oughts on Bees dying out and Food wastage? — The Sims Forum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b="49648"/>
          <a:stretch/>
        </p:blipFill>
        <p:spPr bwMode="auto">
          <a:xfrm>
            <a:off x="22860" y="1991194"/>
            <a:ext cx="72229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oughts on Bees dying out and Food wastage? — The Sims For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4" b="2935"/>
          <a:stretch/>
        </p:blipFill>
        <p:spPr bwMode="auto">
          <a:xfrm>
            <a:off x="7373367" y="620688"/>
            <a:ext cx="4618089" cy="21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es' Molecular Responses to Neonicotinoids Determined | Th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15752"/>
          <a:stretch/>
        </p:blipFill>
        <p:spPr bwMode="auto">
          <a:xfrm>
            <a:off x="4438228" y="332656"/>
            <a:ext cx="2376265" cy="16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/>
          <p:cNvCxnSpPr/>
          <p:nvPr/>
        </p:nvCxnSpPr>
        <p:spPr>
          <a:xfrm>
            <a:off x="4618248" y="168863"/>
            <a:ext cx="2016224" cy="1913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-530324" y="5870905"/>
            <a:ext cx="813690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  ZAJTRK ! </a:t>
            </a:r>
          </a:p>
        </p:txBody>
      </p:sp>
    </p:spTree>
    <p:extLst>
      <p:ext uri="{BB962C8B-B14F-4D97-AF65-F5344CB8AC3E}">
        <p14:creationId xmlns:p14="http://schemas.microsoft.com/office/powerpoint/2010/main" val="30385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ithout bees the world would be different – ECO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1" b="11982"/>
          <a:stretch/>
        </p:blipFill>
        <p:spPr bwMode="auto">
          <a:xfrm>
            <a:off x="261764" y="260648"/>
            <a:ext cx="5616624" cy="48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ithout bees the world would be different – ECO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2" r="-1" b="11982"/>
          <a:stretch/>
        </p:blipFill>
        <p:spPr bwMode="auto">
          <a:xfrm>
            <a:off x="6238428" y="1700807"/>
            <a:ext cx="579532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ees' Molecular Responses to Neonicotinoids Determined | Th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15752"/>
          <a:stretch/>
        </p:blipFill>
        <p:spPr bwMode="auto">
          <a:xfrm>
            <a:off x="2710036" y="5425030"/>
            <a:ext cx="1872208" cy="1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/>
          <p:cNvCxnSpPr/>
          <p:nvPr/>
        </p:nvCxnSpPr>
        <p:spPr>
          <a:xfrm>
            <a:off x="2891965" y="5254064"/>
            <a:ext cx="1646387" cy="15089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6094412" y="477543"/>
            <a:ext cx="561662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TRŽNICI ! </a:t>
            </a:r>
          </a:p>
        </p:txBody>
      </p:sp>
    </p:spTree>
    <p:extLst>
      <p:ext uri="{BB962C8B-B14F-4D97-AF65-F5344CB8AC3E}">
        <p14:creationId xmlns:p14="http://schemas.microsoft.com/office/powerpoint/2010/main" val="23246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oga načrta »Šesterokotnik«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324_TF03460519" id="{C7649FF4-DF18-4FBB-843A-7C18531FB6D1}" vid="{25414AA3-40D8-4575-BDD5-20F179207EAC}"/>
    </a:ext>
  </a:extLst>
</a:theme>
</file>

<file path=ppt/theme/theme2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Predloga načrta »Šesterokotnik«</Template>
  <TotalTime>745</TotalTime>
  <Words>239</Words>
  <Application>Microsoft Office PowerPoint</Application>
  <PresentationFormat>Po meri</PresentationFormat>
  <Paragraphs>45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Euphemia</vt:lpstr>
      <vt:lpstr>Palatino Linotype</vt:lpstr>
      <vt:lpstr>Predloga načrta »Šesterokotnik«</vt:lpstr>
      <vt:lpstr>SVETOVNI  DAN  ČEBEL </vt:lpstr>
      <vt:lpstr>KDO  JE  BIL  POBUDNIK?  </vt:lpstr>
      <vt:lpstr>Zakaj  20. maj? </vt:lpstr>
      <vt:lpstr>Kdo  je  bil  Anton  Janša? </vt:lpstr>
      <vt:lpstr>PowerPointova predstavitev</vt:lpstr>
      <vt:lpstr>Zakaj  imajo  čebele  svoj   SVETOVNI  DAN?  </vt:lpstr>
      <vt:lpstr>PowerPointova predstavitev</vt:lpstr>
      <vt:lpstr>PowerPointova predstavitev</vt:lpstr>
      <vt:lpstr>PowerPointova predstavitev</vt:lpstr>
      <vt:lpstr>Zakaj  imajo  čebele  svoj  SVETOVNI  DAN?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 DAN  ČEBEL</dc:title>
  <dc:creator>Tancos</dc:creator>
  <cp:lastModifiedBy>Jelka Kaučič</cp:lastModifiedBy>
  <cp:revision>23</cp:revision>
  <dcterms:created xsi:type="dcterms:W3CDTF">2020-05-17T09:58:27Z</dcterms:created>
  <dcterms:modified xsi:type="dcterms:W3CDTF">2020-05-19T20:37:44Z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