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http://www.ppt-backgrounds.net/wp-content/uploads/2013/12/Weather-Few-Clouds-PPT-Backgrounds-1024x76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-252536" y="1967365"/>
            <a:ext cx="511256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lang="sl-SI" sz="9600" b="1"/>
              <a:t>VREME</a:t>
            </a:r>
            <a:endParaRPr sz="9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7" name="Google Shape;157;p22" descr="http://bienestar.salud180.com/sites/default/files/styles/medium/public/field/image/2012/06/tornado.jpg?itok=Gcs1koL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476672"/>
            <a:ext cx="8829675" cy="58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 descr="http://www.clipartbest.com/cliparts/bcy/ErK/bcyErK9K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9342" y="4653136"/>
            <a:ext cx="283845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5" name="Google Shape;165;p23" descr="http://img802.imageshack.us/img802/9417/img6325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764704"/>
            <a:ext cx="7620000" cy="507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 descr="http://www.krtina.com/napoved/slike/00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3379" y="4941168"/>
            <a:ext cx="19812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3" name="Google Shape;173;p24" descr="http://www.slovenskenovice.si/sites/slovenskenovice.si/files/styles/s_1280_1024/public/imported-images/media/picture/20110520/nevihte_strele.jpg?itok=Fh3BZnd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764704"/>
            <a:ext cx="7620000" cy="507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 descr="http://www.krtina.com/napoved/slike/0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4376" y="4869160"/>
            <a:ext cx="19812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1" name="Google Shape;181;p25" descr="http://www.sensa.si/media/cache/upload/Photo/2012/03/19/mavrica_lightbox_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60648"/>
            <a:ext cx="7620000" cy="384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 descr="http://prek-8.com/images/rainbow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240" y="4695098"/>
            <a:ext cx="2099598" cy="10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 descr="http://www.krtina.com/Napoved/slike/0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4437112"/>
            <a:ext cx="19812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 descr="http://www.krtina.com/napoved/slike/00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1880" y="4437111"/>
            <a:ext cx="19812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 descr="http://cliparts.co/cliparts/Bia/Kz5/BiaKz5gaT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7931" y="4816573"/>
            <a:ext cx="834533" cy="83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 descr="http://azmurk.si/images/backgrounds/enacaj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4088" y="4695098"/>
            <a:ext cx="1143000" cy="130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2951092" y="3315110"/>
            <a:ext cx="324036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sl-SI" b="1">
                <a:solidFill>
                  <a:srgbClr val="FF0000"/>
                </a:solidFill>
              </a:rPr>
              <a:t>VREME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92" name="Google Shape;192;p26" descr="http://www.krtina.com/Napoved/slike/0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404664"/>
            <a:ext cx="19812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 descr="http://www.krtina.com/napoved/slike/0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6582" y="2492896"/>
            <a:ext cx="19812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 descr="http://www.krtina.com/napoved/slike/00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1473" y="4581128"/>
            <a:ext cx="19812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 descr="http://www.krtina.com/napoved/slike/00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568" y="4509120"/>
            <a:ext cx="19812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 descr="http://www2.arnes.si/%7Eosljjk6/spoznavanje_okolja/gradivo_spo/KRIZANKAVREME/megla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568" y="2492896"/>
            <a:ext cx="19812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 descr="http://prek-8.com/images/rainbow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2190" y="2348880"/>
            <a:ext cx="2099598" cy="107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/>
          <p:nvPr/>
        </p:nvSpPr>
        <p:spPr>
          <a:xfrm>
            <a:off x="6346582" y="4581127"/>
            <a:ext cx="1981200" cy="15906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5400000" scaled="0"/>
          </a:gra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6"/>
          <p:cNvCxnSpPr/>
          <p:nvPr/>
        </p:nvCxnSpPr>
        <p:spPr>
          <a:xfrm rot="10800000" flipH="1">
            <a:off x="6773927" y="4748373"/>
            <a:ext cx="1008112" cy="72008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00" name="Google Shape;200;p26" descr="http://upload.wikimedia.org/wikipedia/commons/thumb/c/c1/Symbol_wind_speed_08.svg/200px-Symbol_wind_speed_08.svg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7640991">
            <a:off x="7092280" y="4999450"/>
            <a:ext cx="1250302" cy="125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 descr="http://www.krtina.com/Napoved/slike/011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21473" y="404663"/>
            <a:ext cx="19812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 descr="http://www.krtina.com/Napoved/slike/010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46582" y="404664"/>
            <a:ext cx="1981200" cy="1590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6"/>
          <p:cNvCxnSpPr/>
          <p:nvPr/>
        </p:nvCxnSpPr>
        <p:spPr>
          <a:xfrm rot="10800000">
            <a:off x="2771800" y="1995338"/>
            <a:ext cx="936104" cy="64157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4" name="Google Shape;204;p26"/>
          <p:cNvCxnSpPr/>
          <p:nvPr/>
        </p:nvCxnSpPr>
        <p:spPr>
          <a:xfrm rot="10800000">
            <a:off x="2771800" y="3423581"/>
            <a:ext cx="648072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5" name="Google Shape;205;p26"/>
          <p:cNvCxnSpPr/>
          <p:nvPr/>
        </p:nvCxnSpPr>
        <p:spPr>
          <a:xfrm rot="10800000">
            <a:off x="4591989" y="1995339"/>
            <a:ext cx="0" cy="26236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6" name="Google Shape;206;p26"/>
          <p:cNvCxnSpPr/>
          <p:nvPr/>
        </p:nvCxnSpPr>
        <p:spPr>
          <a:xfrm rot="10800000" flipH="1">
            <a:off x="5535222" y="2118872"/>
            <a:ext cx="692962" cy="64157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7" name="Google Shape;207;p26"/>
          <p:cNvCxnSpPr/>
          <p:nvPr/>
        </p:nvCxnSpPr>
        <p:spPr>
          <a:xfrm>
            <a:off x="5724128" y="3408597"/>
            <a:ext cx="504056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" name="Google Shape;208;p26"/>
          <p:cNvCxnSpPr/>
          <p:nvPr/>
        </p:nvCxnSpPr>
        <p:spPr>
          <a:xfrm flipH="1">
            <a:off x="2771800" y="3930051"/>
            <a:ext cx="936104" cy="57906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" name="Google Shape;209;p26"/>
          <p:cNvCxnSpPr/>
          <p:nvPr/>
        </p:nvCxnSpPr>
        <p:spPr>
          <a:xfrm>
            <a:off x="4591989" y="4057182"/>
            <a:ext cx="0" cy="45193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" name="Google Shape;210;p26"/>
          <p:cNvCxnSpPr/>
          <p:nvPr/>
        </p:nvCxnSpPr>
        <p:spPr>
          <a:xfrm>
            <a:off x="5535222" y="4050171"/>
            <a:ext cx="811360" cy="53095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b="1"/>
              <a:t>VREMENSKA NAPOVED</a:t>
            </a:r>
            <a:endParaRPr b="1"/>
          </a:p>
        </p:txBody>
      </p:sp>
      <p:pic>
        <p:nvPicPr>
          <p:cNvPr id="91" name="Google Shape;91;p14" descr="http://meteo.arso.gov.si/uploads/probase/www/fproduct/graphic/sl/fcast_si-neighbours_d1h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410782"/>
            <a:ext cx="6096000" cy="438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98" name="Google Shape;98;p15" descr="http://www.radioantena.si/img/Gallery/Photo/oh_1b18458f-7f55-4c62-9613-216acaa83c8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980728"/>
            <a:ext cx="8796271" cy="49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http://www.krtina.com/Napoved/slike/00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4583" y="5133826"/>
            <a:ext cx="19812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6" name="Google Shape;106;p16" descr="http://www.delo.si/assets/media/picture/20111021/vreme%20oblacno.jpg?rev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332656"/>
            <a:ext cx="8839200" cy="58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http://www.krtina.com/Napoved/slike/01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3575" y="5085184"/>
            <a:ext cx="19812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4" name="Google Shape;114;p17" descr="http://www.aktivni.si/media/upload/Photo/2013/01/18/andraz_eslider_lagoon_wid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57" y="980728"/>
            <a:ext cx="8796271" cy="49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descr="http://www.krtina.com/Napoved/slike/01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2528" y="5133826"/>
            <a:ext cx="19812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2" name="Google Shape;122;p18" descr="http://psn.sdn.si/sn/img/12/334/634898021559549141_de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908720"/>
            <a:ext cx="7344816" cy="489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 descr="http://www.krtina.com/napoved/slike/0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5216" y="5009927"/>
            <a:ext cx="19812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0" name="Google Shape;130;p19" descr="http://www.slovenskenovice.si/sites/slovenskenovice.si/files/styles/s_1280_1024/public/imported-images/media/picture/20111031/shutterstock_73978549.jpg?itok=k1ljVgJ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404664"/>
            <a:ext cx="8829675" cy="58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descr="http://www2.arnes.si/%7Eosljjk6/spoznavanje_okolja/gradivo_spo/KRIZANKAVREME/megla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4050" y="5157192"/>
            <a:ext cx="19812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8" name="Google Shape;138;p20" descr="http://images.24ur.com/media/images/600xX/Jan2012/60850146.jpg?5fd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548680"/>
            <a:ext cx="7632848" cy="5737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6804248" y="5373216"/>
            <a:ext cx="1584176" cy="122413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 rot="10800000" flipH="1">
            <a:off x="7092280" y="5661248"/>
            <a:ext cx="1008112" cy="72008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2" y="5396606"/>
            <a:ext cx="1905000" cy="124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 descr="http://upload.wikimedia.org/wikipedia/commons/thumb/c/c1/Symbol_wind_speed_08.svg/200px-Symbol_wind_speed_08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9992" y="5157192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9" name="Google Shape;149;p21" descr="http://static.vp-zalec.net/uploads/zinnia/wind_sock.jpg"/>
          <p:cNvPicPr preferRelativeResize="0"/>
          <p:nvPr/>
        </p:nvPicPr>
        <p:blipFill rotWithShape="1">
          <a:blip r:embed="rId3">
            <a:alphaModFix/>
          </a:blip>
          <a:srcRect l="2494" t="2593" r="2970" b="2242"/>
          <a:stretch/>
        </p:blipFill>
        <p:spPr>
          <a:xfrm>
            <a:off x="124287" y="548680"/>
            <a:ext cx="8824404" cy="560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 descr="http://www.signaco.si/znaki/nevarno/nevar38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303" y="5283990"/>
            <a:ext cx="1640387" cy="145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Diaprojekcija na zaslonu (4:3)</PresentationFormat>
  <Paragraphs>3</Paragraphs>
  <Slides>14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VREME</vt:lpstr>
      <vt:lpstr>VREMENSKA NAPOVED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VREME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</dc:title>
  <dc:creator>Martina Kuzma</dc:creator>
  <cp:lastModifiedBy>valerija osterc</cp:lastModifiedBy>
  <cp:revision>1</cp:revision>
  <dcterms:modified xsi:type="dcterms:W3CDTF">2020-05-05T11:25:18Z</dcterms:modified>
</cp:coreProperties>
</file>