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374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550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721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14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771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436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709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405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022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696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461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1AAB-248D-4F6E-A21C-4720E901BA72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B53C-C3A8-4277-9A06-FA9105AD0F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38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7532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993340" y="1122362"/>
            <a:ext cx="6140825" cy="3207591"/>
          </a:xfrm>
        </p:spPr>
        <p:txBody>
          <a:bodyPr>
            <a:normAutofit/>
          </a:bodyPr>
          <a:lstStyle/>
          <a:p>
            <a:r>
              <a:rPr lang="sl-SI" sz="8000" b="1" dirty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ZVEZDICA </a:t>
            </a:r>
            <a:br>
              <a:rPr lang="sl-SI" sz="8000" b="1" dirty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8000" b="1" dirty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ZASPANKA</a:t>
            </a:r>
            <a:endParaRPr lang="sl-SI" sz="8000" b="1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25270" y="294481"/>
            <a:ext cx="6418729" cy="1525354"/>
          </a:xfrm>
        </p:spPr>
        <p:txBody>
          <a:bodyPr/>
          <a:lstStyle/>
          <a:p>
            <a:endParaRPr lang="sl-SI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l-SI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 MILČINSKI: </a:t>
            </a:r>
            <a:endParaRPr lang="sl-SI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549152" y="1825625"/>
            <a:ext cx="580464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Pripravljenih imaš 5 </a:t>
            </a:r>
            <a:r>
              <a:rPr lang="sl-SI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različnih nalog</a:t>
            </a:r>
            <a:r>
              <a:rPr lang="sl-SI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Izmed njih izberi </a:t>
            </a:r>
            <a:r>
              <a:rPr lang="sl-SI" sz="4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eno </a:t>
            </a:r>
            <a:r>
              <a:rPr lang="sl-SI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 reši v zvezek.</a:t>
            </a:r>
            <a:endParaRPr lang="sl-SI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NALOGA 1: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567081" y="1690688"/>
            <a:ext cx="6104965" cy="482665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Zvezdica Zaspanka je zamujala v službo.</a:t>
            </a:r>
            <a:endParaRPr lang="sl-SI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Zakaj </a:t>
            </a: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po tvojem mnenju zamujala</a:t>
            </a: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Kaj bi svetoval in priporočal Zvezdici Zaspanki, da ne bi več zamujala službe?</a:t>
            </a:r>
            <a:endParaRPr lang="sl-SI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ODGOVOR ZAPIŠI V ZVEZEK.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NALOGA 2:</a:t>
            </a:r>
            <a:endParaRPr lang="sl-SI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540187" y="1690688"/>
            <a:ext cx="6562166" cy="503284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Ceferin je razbojnik – hudoben, brezsrčen človek, vsi se ga bojijo, a </a:t>
            </a: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kasneje </a:t>
            </a: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postane čustven, pošten in dober. To nakazuje, da se vsak </a:t>
            </a: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človek </a:t>
            </a: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lahko spremeni, ne glede na njegovo preteklost. </a:t>
            </a:r>
            <a:endParaRPr lang="sl-SI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sl-SI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sz="3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Kaj bi ti spremenil pri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sz="3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 in kako bi to naredil?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sl-SI" sz="31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l-SI" sz="31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ODGOVOR ZAPIŠI V ZVEZEK.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1"/>
          <p:cNvPicPr/>
          <p:nvPr/>
        </p:nvPicPr>
        <p:blipFill>
          <a:blip r:embed="rId2" cstate="print"/>
          <a:srcRect l="13006" t="6427" b="17481"/>
          <a:stretch>
            <a:fillRect/>
          </a:stretch>
        </p:blipFill>
        <p:spPr bwMode="auto">
          <a:xfrm>
            <a:off x="9439835" y="3917576"/>
            <a:ext cx="2537011" cy="23218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238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NALOGA 3: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540188" y="1416425"/>
            <a:ext cx="6373906" cy="50381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Zvezdica </a:t>
            </a: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Zaspanka je zamudila službo, ker je imela čudovite sanje. </a:t>
            </a:r>
            <a:endParaRPr lang="sl-SI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Opiši </a:t>
            </a: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svoje najljubše sanje. </a:t>
            </a: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Kdo </a:t>
            </a: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nastopal v tvojih sanjah? </a:t>
            </a:r>
            <a:endParaRPr lang="sl-SI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Kaj se je dogajalo? Kako so se končale? </a:t>
            </a:r>
            <a:endParaRPr lang="sl-SI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Kako si se počutil, ko si se zbudil?</a:t>
            </a:r>
            <a:endParaRPr lang="sl-SI" sz="24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sl-SI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ODGOVORE ZAPIŠI V ZVEZEK.</a:t>
            </a:r>
            <a:endParaRPr lang="sl-SI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60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7741" y="4088747"/>
            <a:ext cx="2474259" cy="21686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NALOGA 4: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764306" y="1398494"/>
            <a:ext cx="6239435" cy="519056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Kaj bi se zgodilo, če bi boter Mesec za kazen poslal zvezdico Zaspanko v tvojo šolo? </a:t>
            </a:r>
            <a:endParaRPr lang="sl-SI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Koga </a:t>
            </a:r>
            <a:r>
              <a:rPr lang="sl-SI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 srečala? Kaj bi se ji v šoli dogajalo? Koga bi se bala v šoli? Kje bi prespala? Kaj in kako bi se učila? Komu bi pomagala? </a:t>
            </a:r>
            <a:endParaRPr lang="sl-SI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sl-SI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RAZMIŠLJANJE ZAPIŠI NA KRATKO V ZVEZEK.</a:t>
            </a:r>
            <a:endParaRPr lang="sl-SI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68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NALOGA 5: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782234" y="1219200"/>
            <a:ext cx="6212542" cy="5351929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sl-SI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Kazen </a:t>
            </a:r>
            <a:r>
              <a:rPr lang="sl-SI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 biti vzgojna</a:t>
            </a:r>
            <a:r>
              <a:rPr lang="sl-SI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." </a:t>
            </a:r>
            <a:endParaRPr lang="sl-SI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sl-SI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svojimi besedami razloži, kako razumeš zapisane misli.</a:t>
            </a:r>
            <a:endParaRPr lang="sl-SI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sl-SI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Kakšno </a:t>
            </a:r>
            <a:r>
              <a:rPr lang="sl-SI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vzgojno kazen bi si izmislil za Zvezdico Zaspanko?</a:t>
            </a:r>
            <a:endParaRPr lang="sl-SI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762250" algn="l"/>
              </a:tabLst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sl-SI" sz="2400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l-SI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ZAPIŠI V ZVEZEK.</a:t>
            </a:r>
            <a:endParaRPr lang="sl-SI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203</Words>
  <Application>Microsoft Office PowerPoint</Application>
  <PresentationFormat>Širokozaslonsko</PresentationFormat>
  <Paragraphs>37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Officeova tema</vt:lpstr>
      <vt:lpstr>ZVEZDICA  ZASPANKA</vt:lpstr>
      <vt:lpstr>PowerPointova predstavitev</vt:lpstr>
      <vt:lpstr>NALOGA 1:</vt:lpstr>
      <vt:lpstr>NALOGA 2:</vt:lpstr>
      <vt:lpstr>NALOGA 3:</vt:lpstr>
      <vt:lpstr>NALOGA 4:</vt:lpstr>
      <vt:lpstr>NALOGA 5: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ZVEZDICA  ZASPANKA</dc:title>
  <dc:creator>Boris</dc:creator>
  <cp:lastModifiedBy>Boris</cp:lastModifiedBy>
  <cp:revision>8</cp:revision>
  <dcterms:created xsi:type="dcterms:W3CDTF">2020-05-04T07:35:02Z</dcterms:created>
  <dcterms:modified xsi:type="dcterms:W3CDTF">2020-05-06T16:47:27Z</dcterms:modified>
</cp:coreProperties>
</file>