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5" r:id="rId5"/>
    <p:sldId id="272" r:id="rId6"/>
    <p:sldId id="269" r:id="rId7"/>
    <p:sldId id="270" r:id="rId8"/>
    <p:sldId id="267" r:id="rId9"/>
    <p:sldId id="273" r:id="rId10"/>
    <p:sldId id="275"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576"/>
      </p:cViewPr>
      <p:guideLst/>
    </p:cSldViewPr>
  </p:slideViewPr>
  <p:notesTextViewPr>
    <p:cViewPr>
      <p:scale>
        <a:sx n="1" d="1"/>
        <a:sy n="1" d="1"/>
      </p:scale>
      <p:origin x="0" y="0"/>
    </p:cViewPr>
  </p:notesTextViewPr>
  <p:notesViewPr>
    <p:cSldViewPr snapToGrid="0">
      <p:cViewPr varScale="1">
        <p:scale>
          <a:sx n="57" d="100"/>
          <a:sy n="57" d="100"/>
        </p:scale>
        <p:origin x="135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sl-SI" smtClean="0"/>
              <a:t>7. 05. 2020</a:t>
            </a:fld>
            <a:endParaRPr lang="sl-SI" dirty="0"/>
          </a:p>
        </p:txBody>
      </p:sp>
      <p:sp>
        <p:nvSpPr>
          <p:cNvPr id="4" name="Ograd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5" name="Ograd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sl-SI" smtClean="0"/>
              <a:t>‹#›</a:t>
            </a:fld>
            <a:endParaRPr lang="sl-SI"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sl-SI" smtClean="0"/>
              <a:t>7. 05. 2020</a:t>
            </a:fld>
            <a:endParaRPr lang="sl-SI" dirty="0"/>
          </a:p>
        </p:txBody>
      </p:sp>
      <p:sp>
        <p:nvSpPr>
          <p:cNvPr id="4" name="Ograd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grada opomb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6" name="Ograd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sl-SI" smtClean="0"/>
              <a:t>‹#›</a:t>
            </a:fld>
            <a:endParaRPr lang="sl-SI"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Pravokotni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dirty="0">
              <a:ln>
                <a:noFill/>
              </a:ln>
              <a:solidFill>
                <a:prstClr val="white"/>
              </a:solidFill>
              <a:effectLst/>
              <a:uLnTx/>
              <a:uFillTx/>
              <a:latin typeface="Euphemia"/>
              <a:ea typeface="+mn-ea"/>
              <a:cs typeface="+mn-cs"/>
            </a:endParaRPr>
          </a:p>
        </p:txBody>
      </p:sp>
      <p:sp>
        <p:nvSpPr>
          <p:cNvPr id="6" name="Pravokotni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sp>
        <p:nvSpPr>
          <p:cNvPr id="2" name="Naslov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sl-SI"/>
              <a:t>Kliknite, če želite urediti slog naslova matrice</a:t>
            </a:r>
            <a:endParaRPr lang="sl-SI" dirty="0"/>
          </a:p>
        </p:txBody>
      </p:sp>
      <p:sp>
        <p:nvSpPr>
          <p:cNvPr id="3" name="Podnaslov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sl-SI"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Druga vsebina z napisom">
    <p:spTree>
      <p:nvGrpSpPr>
        <p:cNvPr id="1" name=""/>
        <p:cNvGrpSpPr/>
        <p:nvPr/>
      </p:nvGrpSpPr>
      <p:grpSpPr>
        <a:xfrm>
          <a:off x="0" y="0"/>
          <a:ext cx="0" cy="0"/>
          <a:chOff x="0" y="0"/>
          <a:chExt cx="0" cy="0"/>
        </a:xfrm>
      </p:grpSpPr>
      <p:sp>
        <p:nvSpPr>
          <p:cNvPr id="8" name="Pravokotni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sl-SI"/>
              <a:t>Kliknite, če želite urediti slog naslova matrice</a:t>
            </a:r>
            <a:endParaRPr lang="sl-SI" dirty="0"/>
          </a:p>
        </p:txBody>
      </p:sp>
      <p:sp>
        <p:nvSpPr>
          <p:cNvPr id="3" name="Ograda vsebine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besedila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Ograda datuma 4"/>
          <p:cNvSpPr>
            <a:spLocks noGrp="1"/>
          </p:cNvSpPr>
          <p:nvPr>
            <p:ph type="dt" sz="half" idx="10"/>
          </p:nvPr>
        </p:nvSpPr>
        <p:spPr/>
        <p:txBody>
          <a:bodyPr/>
          <a:lstStyle>
            <a:lvl1pPr>
              <a:defRPr>
                <a:solidFill>
                  <a:schemeClr val="tx2"/>
                </a:solidFill>
              </a:defRPr>
            </a:lvl1pPr>
          </a:lstStyle>
          <a:p>
            <a:fld id="{9E583DDF-CA54-461A-A486-592D2374C532}" type="datetimeFigureOut">
              <a:rPr lang="sl-SI" smtClean="0"/>
              <a:pPr/>
              <a:t>7. 05. 2020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lvl1pPr>
              <a:defRPr>
                <a:solidFill>
                  <a:schemeClr val="tx2"/>
                </a:solidFill>
              </a:defRPr>
            </a:lvl1pPr>
          </a:lstStyle>
          <a:p>
            <a:fld id="{CA8D9AD5-F248-4919-864A-CFD76CC027D6}" type="slidenum">
              <a:rPr lang="sl-SI" smtClean="0"/>
              <a:pPr/>
              <a:t>‹#›</a:t>
            </a:fld>
            <a:endParaRPr lang="sl-SI"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Pravokotni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sl-SI"/>
              <a:t>Kliknite, če želite urediti slog naslova matrice</a:t>
            </a:r>
            <a:endParaRPr lang="sl-SI" dirty="0"/>
          </a:p>
        </p:txBody>
      </p:sp>
      <p:sp>
        <p:nvSpPr>
          <p:cNvPr id="3" name="Ograda slike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sl-SI" dirty="0"/>
          </a:p>
        </p:txBody>
      </p:sp>
      <p:sp>
        <p:nvSpPr>
          <p:cNvPr id="4" name="Ograda besedila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Ograda datuma 4"/>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navpičnega besedila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274638"/>
            <a:ext cx="2628900" cy="5897562"/>
          </a:xfrm>
        </p:spPr>
        <p:txBody>
          <a:bodyPr vert="eaVert"/>
          <a:lstStyle/>
          <a:p>
            <a:r>
              <a:rPr lang="sl-SI"/>
              <a:t>Kliknite, če želite urediti slog naslova matrice</a:t>
            </a:r>
            <a:endParaRPr lang="sl-SI" dirty="0"/>
          </a:p>
        </p:txBody>
      </p:sp>
      <p:sp>
        <p:nvSpPr>
          <p:cNvPr id="3" name="Ograda navpičnega besedila 2"/>
          <p:cNvSpPr>
            <a:spLocks noGrp="1"/>
          </p:cNvSpPr>
          <p:nvPr>
            <p:ph type="body" orient="vert" idx="1"/>
          </p:nvPr>
        </p:nvSpPr>
        <p:spPr>
          <a:xfrm>
            <a:off x="838200" y="274638"/>
            <a:ext cx="7734300" cy="5897562"/>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vsebine 2"/>
          <p:cNvSpPr>
            <a:spLocks noGrp="1"/>
          </p:cNvSpPr>
          <p:nvPr>
            <p:ph idx="1"/>
          </p:nvPr>
        </p:nvSpPr>
        <p:spPr/>
        <p:txBody>
          <a:bodyPr/>
          <a:lstStyle>
            <a:lvl6pPr>
              <a:defRPr/>
            </a:lvl6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datuma 3"/>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7" name="Pravokotni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sl-SI" b="0" i="0" u="none" strike="noStrike" kern="0" cap="none" spc="0" normalizeH="0" baseline="0" dirty="0">
              <a:ln>
                <a:noFill/>
              </a:ln>
              <a:solidFill>
                <a:prstClr val="white"/>
              </a:solidFill>
              <a:effectLst/>
              <a:uLnTx/>
              <a:uFillTx/>
              <a:latin typeface="Euphemia"/>
            </a:endParaRPr>
          </a:p>
        </p:txBody>
      </p:sp>
      <p:sp>
        <p:nvSpPr>
          <p:cNvPr id="8" name="Pravokotni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sp>
        <p:nvSpPr>
          <p:cNvPr id="2" name="Naslov 1"/>
          <p:cNvSpPr>
            <a:spLocks noGrp="1"/>
          </p:cNvSpPr>
          <p:nvPr>
            <p:ph type="title"/>
          </p:nvPr>
        </p:nvSpPr>
        <p:spPr>
          <a:xfrm>
            <a:off x="1524000" y="1143000"/>
            <a:ext cx="9144000" cy="2667000"/>
          </a:xfrm>
        </p:spPr>
        <p:txBody>
          <a:bodyPr anchor="b">
            <a:normAutofit/>
          </a:bodyPr>
          <a:lstStyle>
            <a:lvl1pPr algn="ctr">
              <a:defRPr sz="5200" b="0"/>
            </a:lvl1pPr>
          </a:lstStyle>
          <a:p>
            <a:r>
              <a:rPr lang="sl-SI"/>
              <a:t>Kliknite, če želite urediti slog naslova matrice</a:t>
            </a:r>
            <a:endParaRPr lang="sl-SI" dirty="0"/>
          </a:p>
        </p:txBody>
      </p:sp>
      <p:sp>
        <p:nvSpPr>
          <p:cNvPr id="3" name="Ograda besedila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Ograda datuma 3"/>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Nadomestna glava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sl-SI"/>
              <a:t>Kliknite, če želite urediti slog naslova matrice</a:t>
            </a:r>
            <a:endParaRPr lang="sl-SI" dirty="0"/>
          </a:p>
        </p:txBody>
      </p:sp>
      <p:sp>
        <p:nvSpPr>
          <p:cNvPr id="3" name="Ograda besedila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Ograda datuma 3"/>
          <p:cNvSpPr>
            <a:spLocks noGrp="1"/>
          </p:cNvSpPr>
          <p:nvPr>
            <p:ph type="dt" sz="half" idx="10"/>
          </p:nvPr>
        </p:nvSpPr>
        <p:spPr/>
        <p:txBody>
          <a:bodyPr/>
          <a:lstStyle>
            <a:lvl1pPr>
              <a:defRPr>
                <a:solidFill>
                  <a:schemeClr val="tx2"/>
                </a:solidFill>
              </a:defRPr>
            </a:lvl1pPr>
          </a:lstStyle>
          <a:p>
            <a:fld id="{9E583DDF-CA54-461A-A486-592D2374C532}" type="datetimeFigureOut">
              <a:rPr lang="sl-SI" smtClean="0"/>
              <a:pPr/>
              <a:t>7. 05. 2020</a:t>
            </a:fld>
            <a:endParaRPr lang="sl-SI" dirty="0"/>
          </a:p>
        </p:txBody>
      </p:sp>
      <p:sp>
        <p:nvSpPr>
          <p:cNvPr id="5" name="Ograda noge 4"/>
          <p:cNvSpPr>
            <a:spLocks noGrp="1"/>
          </p:cNvSpPr>
          <p:nvPr>
            <p:ph type="ftr" sz="quarter" idx="11"/>
          </p:nvPr>
        </p:nvSpPr>
        <p:spPr/>
        <p:txBody>
          <a:bodyPr/>
          <a:lstStyle>
            <a:lvl1pPr>
              <a:defRPr>
                <a:solidFill>
                  <a:schemeClr val="tx2"/>
                </a:solidFill>
              </a:defRPr>
            </a:lvl1pPr>
          </a:lstStyle>
          <a:p>
            <a:endParaRPr lang="sl-SI" dirty="0"/>
          </a:p>
        </p:txBody>
      </p:sp>
      <p:sp>
        <p:nvSpPr>
          <p:cNvPr id="6" name="Ograda številke diapozitiva 5"/>
          <p:cNvSpPr>
            <a:spLocks noGrp="1"/>
          </p:cNvSpPr>
          <p:nvPr>
            <p:ph type="sldNum" sz="quarter" idx="12"/>
          </p:nvPr>
        </p:nvSpPr>
        <p:spPr/>
        <p:txBody>
          <a:bodyPr/>
          <a:lstStyle>
            <a:lvl1pPr>
              <a:defRPr>
                <a:solidFill>
                  <a:schemeClr val="tx2"/>
                </a:solidFill>
              </a:defRPr>
            </a:lvl1pPr>
          </a:lstStyle>
          <a:p>
            <a:fld id="{CA8D9AD5-F248-4919-864A-CFD76CC027D6}" type="slidenum">
              <a:rPr lang="sl-SI" smtClean="0"/>
              <a:pPr/>
              <a:t>‹#›</a:t>
            </a:fld>
            <a:endParaRPr lang="sl-SI"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vsebine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vsebine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datuma 4"/>
          <p:cNvSpPr>
            <a:spLocks noGrp="1"/>
          </p:cNvSpPr>
          <p:nvPr>
            <p:ph type="dt" sz="half" idx="10"/>
          </p:nvPr>
        </p:nvSpPr>
        <p:spPr/>
        <p:txBody>
          <a:bodyPr/>
          <a:lstStyle/>
          <a:p>
            <a:fld id="{9DD7D43D-6574-4C7B-808D-C6C12215A4D4}" type="datetimeFigureOut">
              <a:rPr lang="sl-SI" smtClean="0"/>
              <a:t>7. 05. 2020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A0ECE5F2-81AA-4605-B028-6FBA391056AF}" type="slidenum">
              <a:rPr lang="sl-SI" smtClean="0"/>
              <a:t>‹#›</a:t>
            </a:fld>
            <a:endParaRPr lang="sl-SI"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341120" y="466344"/>
            <a:ext cx="9509760" cy="1234440"/>
          </a:xfrm>
        </p:spPr>
        <p:txBody>
          <a:bodyPr/>
          <a:lstStyle/>
          <a:p>
            <a:r>
              <a:rPr lang="sl-SI"/>
              <a:t>Kliknite, če želite urediti slog naslova matrice</a:t>
            </a:r>
            <a:endParaRPr lang="sl-SI" dirty="0"/>
          </a:p>
        </p:txBody>
      </p:sp>
      <p:sp>
        <p:nvSpPr>
          <p:cNvPr id="3" name="Ograda besedila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grada vsebine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grada besedila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grada vsebine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Ograda datuma 6"/>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8" name="Ograda noge 7"/>
          <p:cNvSpPr>
            <a:spLocks noGrp="1"/>
          </p:cNvSpPr>
          <p:nvPr>
            <p:ph type="ftr" sz="quarter" idx="11"/>
          </p:nvPr>
        </p:nvSpPr>
        <p:spPr/>
        <p:txBody>
          <a:bodyPr/>
          <a:lstStyle/>
          <a:p>
            <a:endParaRPr lang="sl-SI" dirty="0"/>
          </a:p>
        </p:txBody>
      </p:sp>
      <p:sp>
        <p:nvSpPr>
          <p:cNvPr id="9" name="Ograda številke diapozitiva 8"/>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sl-SI" dirty="0"/>
          </a:p>
        </p:txBody>
      </p:sp>
      <p:sp>
        <p:nvSpPr>
          <p:cNvPr id="3" name="Ograda datuma 2"/>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4" name="Ograda noge 3"/>
          <p:cNvSpPr>
            <a:spLocks noGrp="1"/>
          </p:cNvSpPr>
          <p:nvPr>
            <p:ph type="ftr" sz="quarter" idx="11"/>
          </p:nvPr>
        </p:nvSpPr>
        <p:spPr/>
        <p:txBody>
          <a:bodyPr/>
          <a:lstStyle/>
          <a:p>
            <a:endParaRPr lang="sl-SI" dirty="0"/>
          </a:p>
        </p:txBody>
      </p:sp>
      <p:sp>
        <p:nvSpPr>
          <p:cNvPr id="5" name="Ograda številke diapozitiva 4"/>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solidFill>
                  <a:schemeClr val="tx2"/>
                </a:solidFill>
              </a:defRPr>
            </a:lvl1pPr>
          </a:lstStyle>
          <a:p>
            <a:fld id="{9E583DDF-CA54-461A-A486-592D2374C532}" type="datetimeFigureOut">
              <a:rPr lang="sl-SI" smtClean="0"/>
              <a:pPr/>
              <a:t>7. 05. 2020</a:t>
            </a:fld>
            <a:endParaRPr lang="sl-SI" dirty="0"/>
          </a:p>
        </p:txBody>
      </p:sp>
      <p:sp>
        <p:nvSpPr>
          <p:cNvPr id="3" name="Ograda noge 2"/>
          <p:cNvSpPr>
            <a:spLocks noGrp="1"/>
          </p:cNvSpPr>
          <p:nvPr>
            <p:ph type="ftr" sz="quarter" idx="11"/>
          </p:nvPr>
        </p:nvSpPr>
        <p:spPr/>
        <p:txBody>
          <a:bodyPr/>
          <a:lstStyle>
            <a:lvl1pPr>
              <a:defRPr>
                <a:solidFill>
                  <a:schemeClr val="tx2"/>
                </a:solidFill>
              </a:defRPr>
            </a:lvl1pPr>
          </a:lstStyle>
          <a:p>
            <a:endParaRPr lang="sl-SI" dirty="0"/>
          </a:p>
        </p:txBody>
      </p:sp>
      <p:sp>
        <p:nvSpPr>
          <p:cNvPr id="4" name="Ograda številke diapozitiva 3"/>
          <p:cNvSpPr>
            <a:spLocks noGrp="1"/>
          </p:cNvSpPr>
          <p:nvPr>
            <p:ph type="sldNum" sz="quarter" idx="12"/>
          </p:nvPr>
        </p:nvSpPr>
        <p:spPr/>
        <p:txBody>
          <a:bodyPr/>
          <a:lstStyle>
            <a:lvl1pPr>
              <a:defRPr>
                <a:solidFill>
                  <a:schemeClr val="tx2"/>
                </a:solidFill>
              </a:defRPr>
            </a:lvl1pPr>
          </a:lstStyle>
          <a:p>
            <a:fld id="{CA8D9AD5-F248-4919-864A-CFD76CC027D6}" type="slidenum">
              <a:rPr lang="sl-SI" smtClean="0"/>
              <a:pPr/>
              <a:t>‹#›</a:t>
            </a:fld>
            <a:endParaRPr lang="sl-SI"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760412" y="2362200"/>
            <a:ext cx="3200400" cy="1990725"/>
          </a:xfrm>
        </p:spPr>
        <p:txBody>
          <a:bodyPr anchor="b">
            <a:normAutofit/>
          </a:bodyPr>
          <a:lstStyle>
            <a:lvl1pPr>
              <a:defRPr sz="3400" b="0"/>
            </a:lvl1pPr>
          </a:lstStyle>
          <a:p>
            <a:r>
              <a:rPr lang="sl-SI"/>
              <a:t>Kliknite, če želite urediti slog naslova matrice</a:t>
            </a:r>
            <a:endParaRPr lang="sl-SI" dirty="0"/>
          </a:p>
        </p:txBody>
      </p:sp>
      <p:sp>
        <p:nvSpPr>
          <p:cNvPr id="3" name="Ograda vsebine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grada besedila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Ograda datuma 4"/>
          <p:cNvSpPr>
            <a:spLocks noGrp="1"/>
          </p:cNvSpPr>
          <p:nvPr>
            <p:ph type="dt" sz="half" idx="10"/>
          </p:nvPr>
        </p:nvSpPr>
        <p:spPr/>
        <p:txBody>
          <a:bodyPr/>
          <a:lstStyle/>
          <a:p>
            <a:fld id="{9E583DDF-CA54-461A-A486-592D2374C532}" type="datetimeFigureOut">
              <a:rPr lang="sl-SI" smtClean="0"/>
              <a:t>7. 05. 2020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CA8D9AD5-F248-4919-864A-CFD76CC027D6}" type="slidenum">
              <a:rPr lang="sl-SI" smtClean="0"/>
              <a:t>‹#›</a:t>
            </a:fld>
            <a:endParaRPr lang="sl-SI"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avokotni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sl-SI" b="0" i="0" u="none" strike="noStrike" kern="0" cap="none" spc="0" normalizeH="0" baseline="0" dirty="0">
              <a:ln>
                <a:noFill/>
              </a:ln>
              <a:solidFill>
                <a:prstClr val="white"/>
              </a:solidFill>
              <a:effectLst/>
              <a:uLnTx/>
              <a:uFillTx/>
              <a:latin typeface="Euphemia"/>
            </a:endParaRPr>
          </a:p>
        </p:txBody>
      </p:sp>
      <p:sp>
        <p:nvSpPr>
          <p:cNvPr id="8" name="Pravokotni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sp>
        <p:nvSpPr>
          <p:cNvPr id="2" name="Ograda naslova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sl-SI" dirty="0"/>
              <a:t>Uredite slog naslova matrice</a:t>
            </a:r>
          </a:p>
        </p:txBody>
      </p:sp>
      <p:sp>
        <p:nvSpPr>
          <p:cNvPr id="3" name="Ograda besedila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a:p>
            <a:pPr lvl="5"/>
            <a:r>
              <a:rPr lang="sl-SI" dirty="0"/>
              <a:t>Šesti</a:t>
            </a:r>
          </a:p>
          <a:p>
            <a:pPr lvl="6"/>
            <a:r>
              <a:rPr lang="sl-SI" dirty="0"/>
              <a:t>Sedmi</a:t>
            </a:r>
          </a:p>
          <a:p>
            <a:pPr lvl="7"/>
            <a:r>
              <a:rPr lang="sl-SI" dirty="0"/>
              <a:t>Osmi</a:t>
            </a:r>
          </a:p>
          <a:p>
            <a:pPr lvl="8"/>
            <a:r>
              <a:rPr lang="sl-SI" dirty="0"/>
              <a:t>Deveti</a:t>
            </a:r>
          </a:p>
        </p:txBody>
      </p:sp>
      <p:sp>
        <p:nvSpPr>
          <p:cNvPr id="4" name="Ograda datuma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sl-SI" smtClean="0"/>
              <a:pPr/>
              <a:t>7. 05. 2020</a:t>
            </a:fld>
            <a:endParaRPr lang="sl-SI" dirty="0"/>
          </a:p>
        </p:txBody>
      </p:sp>
      <p:sp>
        <p:nvSpPr>
          <p:cNvPr id="5" name="Ograda noge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sl-SI" dirty="0"/>
          </a:p>
        </p:txBody>
      </p:sp>
      <p:sp>
        <p:nvSpPr>
          <p:cNvPr id="6" name="Ograda številke diapoz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sl-SI" smtClean="0"/>
              <a:pPr/>
              <a:t>‹#›</a:t>
            </a:fld>
            <a:endParaRPr lang="sl-SI"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13360" y="4631925"/>
            <a:ext cx="11663679" cy="1143000"/>
          </a:xfrm>
        </p:spPr>
        <p:txBody>
          <a:bodyPr>
            <a:normAutofit fontScale="90000"/>
          </a:bodyPr>
          <a:lstStyle/>
          <a:p>
            <a:pPr marL="0" indent="0" algn="ctr" defTabSz="914400">
              <a:lnSpc>
                <a:spcPct val="90000"/>
              </a:lnSpc>
              <a:spcBef>
                <a:spcPts val="0"/>
              </a:spcBef>
              <a:buNone/>
            </a:pPr>
            <a:r>
              <a:rPr lang="sl-SI" sz="6600" dirty="0">
                <a:latin typeface="Corbel"/>
              </a:rPr>
              <a:t>TEHNIŠKI DAN – </a:t>
            </a:r>
            <a:r>
              <a:rPr lang="sl-SI" sz="6600" b="0" i="0" dirty="0">
                <a:solidFill>
                  <a:schemeClr val="bg1"/>
                </a:solidFill>
                <a:latin typeface="Corbel"/>
                <a:ea typeface="+mj-ea"/>
                <a:cs typeface="+mj-cs"/>
              </a:rPr>
              <a:t>ČISTILNA AKCIJA</a:t>
            </a:r>
          </a:p>
        </p:txBody>
      </p:sp>
      <p:sp>
        <p:nvSpPr>
          <p:cNvPr id="4" name="Podnaslov 3"/>
          <p:cNvSpPr>
            <a:spLocks noGrp="1"/>
          </p:cNvSpPr>
          <p:nvPr>
            <p:ph type="subTitle" idx="1"/>
          </p:nvPr>
        </p:nvSpPr>
        <p:spPr/>
        <p:txBody>
          <a:bodyPr>
            <a:normAutofit/>
          </a:bodyPr>
          <a:lstStyle/>
          <a:p>
            <a:pPr marL="0" indent="0" algn="ctr">
              <a:spcBef>
                <a:spcPts val="0"/>
              </a:spcBef>
              <a:buNone/>
            </a:pPr>
            <a:r>
              <a:rPr lang="sl-SI" sz="4400" b="0" i="0" baseline="0" dirty="0">
                <a:solidFill>
                  <a:schemeClr val="bg1"/>
                </a:solidFill>
              </a:rPr>
              <a:t>11. </a:t>
            </a:r>
            <a:r>
              <a:rPr lang="sl-SI" sz="4400" dirty="0"/>
              <a:t>m</a:t>
            </a:r>
            <a:r>
              <a:rPr lang="sl-SI" sz="4400" b="0" i="0" baseline="0" dirty="0">
                <a:solidFill>
                  <a:schemeClr val="bg1"/>
                </a:solidFill>
              </a:rPr>
              <a:t>aj 2020</a:t>
            </a:r>
          </a:p>
        </p:txBody>
      </p:sp>
      <p:sp>
        <p:nvSpPr>
          <p:cNvPr id="3" name="PoljeZBesedilom 2">
            <a:extLst>
              <a:ext uri="{FF2B5EF4-FFF2-40B4-BE49-F238E27FC236}">
                <a16:creationId xmlns:a16="http://schemas.microsoft.com/office/drawing/2014/main" id="{6AD022CA-404C-4C6D-9BF4-743D364FFF7C}"/>
              </a:ext>
            </a:extLst>
          </p:cNvPr>
          <p:cNvSpPr txBox="1"/>
          <p:nvPr/>
        </p:nvSpPr>
        <p:spPr>
          <a:xfrm>
            <a:off x="5699760" y="1861404"/>
            <a:ext cx="6075680" cy="830997"/>
          </a:xfrm>
          <a:prstGeom prst="rect">
            <a:avLst/>
          </a:prstGeom>
          <a:noFill/>
        </p:spPr>
        <p:txBody>
          <a:bodyPr wrap="square" rtlCol="0">
            <a:spAutoFit/>
          </a:bodyPr>
          <a:lstStyle/>
          <a:p>
            <a:r>
              <a:rPr lang="sl-SI" sz="4800" dirty="0">
                <a:solidFill>
                  <a:schemeClr val="bg1"/>
                </a:solidFill>
              </a:rPr>
              <a:t>OHRANIMO NARAVO</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216AD7-1870-456E-A3C2-3AFAE796A521}"/>
              </a:ext>
            </a:extLst>
          </p:cNvPr>
          <p:cNvSpPr>
            <a:spLocks noGrp="1"/>
          </p:cNvSpPr>
          <p:nvPr>
            <p:ph type="title"/>
          </p:nvPr>
        </p:nvSpPr>
        <p:spPr>
          <a:xfrm>
            <a:off x="680720" y="3593008"/>
            <a:ext cx="7955280" cy="1507502"/>
          </a:xfrm>
        </p:spPr>
        <p:txBody>
          <a:bodyPr/>
          <a:lstStyle/>
          <a:p>
            <a:r>
              <a:rPr lang="sl-SI" b="1" i="1" dirty="0"/>
              <a:t>Pomlad je čas za obnovo, čiščenje, za ustvarjanje želja, za cvetenje ... </a:t>
            </a:r>
          </a:p>
        </p:txBody>
      </p:sp>
      <p:sp>
        <p:nvSpPr>
          <p:cNvPr id="3" name="Označba mesta vsebine 2">
            <a:extLst>
              <a:ext uri="{FF2B5EF4-FFF2-40B4-BE49-F238E27FC236}">
                <a16:creationId xmlns:a16="http://schemas.microsoft.com/office/drawing/2014/main" id="{4D760257-8E53-4AF2-9326-EC9095F0BB7B}"/>
              </a:ext>
            </a:extLst>
          </p:cNvPr>
          <p:cNvSpPr>
            <a:spLocks noGrp="1"/>
          </p:cNvSpPr>
          <p:nvPr>
            <p:ph idx="1"/>
          </p:nvPr>
        </p:nvSpPr>
        <p:spPr>
          <a:xfrm>
            <a:off x="812800" y="5277053"/>
            <a:ext cx="9794240" cy="930707"/>
          </a:xfrm>
        </p:spPr>
        <p:txBody>
          <a:bodyPr>
            <a:normAutofit/>
          </a:bodyPr>
          <a:lstStyle/>
          <a:p>
            <a:pPr marL="45720" indent="0">
              <a:buNone/>
            </a:pPr>
            <a:r>
              <a:rPr lang="sl-SI" sz="2800" dirty="0"/>
              <a:t>Pomladansko čiščenje bo prostor naredilo lepši in tudi vi se boste počutili drugače.</a:t>
            </a:r>
          </a:p>
          <a:p>
            <a:endParaRPr lang="sl-SI" dirty="0"/>
          </a:p>
        </p:txBody>
      </p:sp>
      <p:pic>
        <p:nvPicPr>
          <p:cNvPr id="6" name="Slika 5">
            <a:extLst>
              <a:ext uri="{FF2B5EF4-FFF2-40B4-BE49-F238E27FC236}">
                <a16:creationId xmlns:a16="http://schemas.microsoft.com/office/drawing/2014/main" id="{6FD9CC91-CBBA-49C7-B3CB-611243D00625}"/>
              </a:ext>
            </a:extLst>
          </p:cNvPr>
          <p:cNvPicPr>
            <a:picLocks noChangeAspect="1"/>
          </p:cNvPicPr>
          <p:nvPr/>
        </p:nvPicPr>
        <p:blipFill>
          <a:blip r:embed="rId2"/>
          <a:stretch>
            <a:fillRect/>
          </a:stretch>
        </p:blipFill>
        <p:spPr>
          <a:xfrm>
            <a:off x="8599487" y="2975895"/>
            <a:ext cx="2911793" cy="2124615"/>
          </a:xfrm>
          <a:prstGeom prst="rect">
            <a:avLst/>
          </a:prstGeom>
        </p:spPr>
      </p:pic>
      <p:sp>
        <p:nvSpPr>
          <p:cNvPr id="4" name="Pravokotnik 3">
            <a:extLst>
              <a:ext uri="{FF2B5EF4-FFF2-40B4-BE49-F238E27FC236}">
                <a16:creationId xmlns:a16="http://schemas.microsoft.com/office/drawing/2014/main" id="{03862067-0682-4493-BAFC-E536983F9CF3}"/>
              </a:ext>
            </a:extLst>
          </p:cNvPr>
          <p:cNvSpPr/>
          <p:nvPr/>
        </p:nvSpPr>
        <p:spPr>
          <a:xfrm>
            <a:off x="680720" y="161442"/>
            <a:ext cx="11104880" cy="2862322"/>
          </a:xfrm>
          <a:prstGeom prst="rect">
            <a:avLst/>
          </a:prstGeom>
        </p:spPr>
        <p:txBody>
          <a:bodyPr wrap="square">
            <a:spAutoFit/>
          </a:bodyPr>
          <a:lstStyle/>
          <a:p>
            <a:r>
              <a:rPr lang="sl-SI" sz="3600" dirty="0">
                <a:solidFill>
                  <a:schemeClr val="tx2">
                    <a:lumMod val="75000"/>
                  </a:schemeClr>
                </a:solidFill>
              </a:rPr>
              <a:t>Dragi učenci, </a:t>
            </a:r>
          </a:p>
          <a:p>
            <a:br>
              <a:rPr lang="sl-SI" sz="3600" dirty="0">
                <a:solidFill>
                  <a:schemeClr val="tx2">
                    <a:lumMod val="75000"/>
                  </a:schemeClr>
                </a:solidFill>
              </a:rPr>
            </a:br>
            <a:r>
              <a:rPr lang="sl-SI" sz="3600" dirty="0">
                <a:solidFill>
                  <a:schemeClr val="tx2">
                    <a:lumMod val="75000"/>
                  </a:schemeClr>
                </a:solidFill>
              </a:rPr>
              <a:t>v ponedeljek, </a:t>
            </a:r>
            <a:r>
              <a:rPr lang="sl-SI" sz="3600" b="1" dirty="0">
                <a:solidFill>
                  <a:schemeClr val="tx2">
                    <a:lumMod val="75000"/>
                  </a:schemeClr>
                </a:solidFill>
              </a:rPr>
              <a:t>11. maja 2020</a:t>
            </a:r>
            <a:r>
              <a:rPr lang="sl-SI" sz="3600" dirty="0">
                <a:solidFill>
                  <a:schemeClr val="tx2">
                    <a:lumMod val="75000"/>
                  </a:schemeClr>
                </a:solidFill>
              </a:rPr>
              <a:t>, boste imeli </a:t>
            </a:r>
            <a:r>
              <a:rPr lang="sl-SI" sz="3600" b="1" dirty="0">
                <a:solidFill>
                  <a:schemeClr val="tx2">
                    <a:lumMod val="75000"/>
                  </a:schemeClr>
                </a:solidFill>
              </a:rPr>
              <a:t>tehniški dan</a:t>
            </a:r>
            <a:r>
              <a:rPr lang="sl-SI" sz="3600" dirty="0">
                <a:solidFill>
                  <a:schemeClr val="tx2">
                    <a:lumMod val="75000"/>
                  </a:schemeClr>
                </a:solidFill>
              </a:rPr>
              <a:t>.</a:t>
            </a:r>
            <a:br>
              <a:rPr lang="sl-SI" sz="3600" dirty="0">
                <a:solidFill>
                  <a:schemeClr val="tx2">
                    <a:lumMod val="75000"/>
                  </a:schemeClr>
                </a:solidFill>
              </a:rPr>
            </a:br>
            <a:br>
              <a:rPr lang="sl-SI" sz="3600" dirty="0">
                <a:solidFill>
                  <a:schemeClr val="tx2">
                    <a:lumMod val="75000"/>
                  </a:schemeClr>
                </a:solidFill>
              </a:rPr>
            </a:br>
            <a:r>
              <a:rPr lang="sl-SI" sz="3600" dirty="0">
                <a:solidFill>
                  <a:schemeClr val="tx2">
                    <a:lumMod val="75000"/>
                  </a:schemeClr>
                </a:solidFill>
              </a:rPr>
              <a:t>Potekal bo v obliki </a:t>
            </a:r>
            <a:r>
              <a:rPr lang="sl-SI" sz="3600" b="1" u="sng" dirty="0">
                <a:solidFill>
                  <a:schemeClr val="tx2">
                    <a:lumMod val="75000"/>
                  </a:schemeClr>
                </a:solidFill>
              </a:rPr>
              <a:t>POMLADNE ČISTILNE AKCIJE</a:t>
            </a:r>
            <a:r>
              <a:rPr lang="sl-SI" sz="3600" dirty="0">
                <a:solidFill>
                  <a:schemeClr val="tx2">
                    <a:lumMod val="75000"/>
                  </a:schemeClr>
                </a:solidFill>
              </a:rPr>
              <a:t>. </a:t>
            </a:r>
          </a:p>
        </p:txBody>
      </p:sp>
      <p:sp>
        <p:nvSpPr>
          <p:cNvPr id="7" name="PoljeZBesedilom 6">
            <a:extLst>
              <a:ext uri="{FF2B5EF4-FFF2-40B4-BE49-F238E27FC236}">
                <a16:creationId xmlns:a16="http://schemas.microsoft.com/office/drawing/2014/main" id="{211AB39F-2A63-4399-9C32-D5FA0BC49B08}"/>
              </a:ext>
            </a:extLst>
          </p:cNvPr>
          <p:cNvSpPr txBox="1"/>
          <p:nvPr/>
        </p:nvSpPr>
        <p:spPr>
          <a:xfrm>
            <a:off x="8676640" y="4846594"/>
            <a:ext cx="2794000" cy="253916"/>
          </a:xfrm>
          <a:prstGeom prst="rect">
            <a:avLst/>
          </a:prstGeom>
          <a:noFill/>
        </p:spPr>
        <p:txBody>
          <a:bodyPr wrap="square" rtlCol="0">
            <a:spAutoFit/>
          </a:bodyPr>
          <a:lstStyle/>
          <a:p>
            <a:r>
              <a:rPr lang="sl-SI" sz="1050"/>
              <a:t>https://www.dolenjske-toplice.si/objava/183615</a:t>
            </a:r>
            <a:endParaRPr lang="sl-SI" sz="1050" dirty="0"/>
          </a:p>
        </p:txBody>
      </p:sp>
    </p:spTree>
    <p:extLst>
      <p:ext uri="{BB962C8B-B14F-4D97-AF65-F5344CB8AC3E}">
        <p14:creationId xmlns:p14="http://schemas.microsoft.com/office/powerpoint/2010/main" val="345335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9794" y="861874"/>
            <a:ext cx="3953631" cy="1990725"/>
          </a:xfrm>
        </p:spPr>
        <p:txBody>
          <a:bodyPr>
            <a:normAutofit/>
          </a:bodyPr>
          <a:lstStyle/>
          <a:p>
            <a:r>
              <a:rPr lang="sl-SI" sz="6000" dirty="0"/>
              <a:t>KAJ BOSTE POČELI?</a:t>
            </a:r>
          </a:p>
        </p:txBody>
      </p:sp>
      <p:sp>
        <p:nvSpPr>
          <p:cNvPr id="3" name="Ograda vsebine 2"/>
          <p:cNvSpPr>
            <a:spLocks noGrp="1"/>
          </p:cNvSpPr>
          <p:nvPr>
            <p:ph idx="1"/>
          </p:nvPr>
        </p:nvSpPr>
        <p:spPr>
          <a:xfrm>
            <a:off x="5248960" y="963875"/>
            <a:ext cx="5920626" cy="1888724"/>
          </a:xfrm>
        </p:spPr>
        <p:txBody>
          <a:bodyPr>
            <a:noAutofit/>
          </a:bodyPr>
          <a:lstStyle/>
          <a:p>
            <a:r>
              <a:rPr lang="sl-SI" sz="2600" dirty="0"/>
              <a:t>Pospravite svojo sobo.</a:t>
            </a:r>
          </a:p>
          <a:p>
            <a:r>
              <a:rPr lang="sl-SI" sz="2600" dirty="0"/>
              <a:t>Pomagajte počistiti stanovanje.</a:t>
            </a:r>
          </a:p>
          <a:p>
            <a:r>
              <a:rPr lang="sl-SI" sz="2600" dirty="0"/>
              <a:t> Pomagate pri urejanju vrta</a:t>
            </a:r>
          </a:p>
        </p:txBody>
      </p:sp>
      <p:sp>
        <p:nvSpPr>
          <p:cNvPr id="4" name="Ograda besedila 3"/>
          <p:cNvSpPr>
            <a:spLocks noGrp="1"/>
          </p:cNvSpPr>
          <p:nvPr>
            <p:ph type="body" sz="half" idx="2"/>
          </p:nvPr>
        </p:nvSpPr>
        <p:spPr>
          <a:xfrm>
            <a:off x="5454332" y="305774"/>
            <a:ext cx="2076595" cy="497655"/>
          </a:xfrm>
        </p:spPr>
        <p:txBody>
          <a:bodyPr>
            <a:normAutofit lnSpcReduction="10000"/>
          </a:bodyPr>
          <a:lstStyle/>
          <a:p>
            <a:r>
              <a:rPr lang="sl-SI" sz="3200" b="1" dirty="0">
                <a:solidFill>
                  <a:schemeClr val="tx2">
                    <a:lumMod val="75000"/>
                  </a:schemeClr>
                </a:solidFill>
              </a:rPr>
              <a:t>DOMA:</a:t>
            </a:r>
          </a:p>
        </p:txBody>
      </p:sp>
      <p:sp>
        <p:nvSpPr>
          <p:cNvPr id="5" name="Ograda besedila 3">
            <a:extLst>
              <a:ext uri="{FF2B5EF4-FFF2-40B4-BE49-F238E27FC236}">
                <a16:creationId xmlns:a16="http://schemas.microsoft.com/office/drawing/2014/main" id="{24FA8FEA-3B9A-4F8B-982C-7C2FF31549CC}"/>
              </a:ext>
            </a:extLst>
          </p:cNvPr>
          <p:cNvSpPr txBox="1">
            <a:spLocks/>
          </p:cNvSpPr>
          <p:nvPr/>
        </p:nvSpPr>
        <p:spPr>
          <a:xfrm>
            <a:off x="5362892" y="3357562"/>
            <a:ext cx="2405070" cy="63237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buClr>
                <a:schemeClr val="tx2"/>
              </a:buClr>
              <a:buSzPct val="80000"/>
              <a:buFont typeface="Wingdings"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000" kern="1200">
                <a:solidFill>
                  <a:schemeClr val="tx2"/>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900" kern="1200">
                <a:solidFill>
                  <a:schemeClr val="tx2"/>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900"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900"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900"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900" kern="1200" baseline="0">
                <a:solidFill>
                  <a:schemeClr val="tx2"/>
                </a:solidFill>
                <a:latin typeface="+mn-lt"/>
                <a:ea typeface="+mn-ea"/>
                <a:cs typeface="+mn-cs"/>
              </a:defRPr>
            </a:lvl9pPr>
          </a:lstStyle>
          <a:p>
            <a:r>
              <a:rPr lang="sl-SI" sz="3600" b="1" dirty="0">
                <a:solidFill>
                  <a:schemeClr val="tx2">
                    <a:lumMod val="75000"/>
                  </a:schemeClr>
                </a:solidFill>
              </a:rPr>
              <a:t>IZVEN DOMA</a:t>
            </a:r>
            <a:r>
              <a:rPr lang="sl-SI" sz="3200" dirty="0">
                <a:solidFill>
                  <a:schemeClr val="tx2">
                    <a:lumMod val="75000"/>
                  </a:schemeClr>
                </a:solidFill>
              </a:rPr>
              <a:t>:</a:t>
            </a:r>
          </a:p>
        </p:txBody>
      </p:sp>
      <p:sp>
        <p:nvSpPr>
          <p:cNvPr id="7" name="Ograda vsebine 2">
            <a:extLst>
              <a:ext uri="{FF2B5EF4-FFF2-40B4-BE49-F238E27FC236}">
                <a16:creationId xmlns:a16="http://schemas.microsoft.com/office/drawing/2014/main" id="{F5340F20-163A-40C2-9AF0-0D0D0E694301}"/>
              </a:ext>
            </a:extLst>
          </p:cNvPr>
          <p:cNvSpPr txBox="1">
            <a:spLocks/>
          </p:cNvSpPr>
          <p:nvPr/>
        </p:nvSpPr>
        <p:spPr>
          <a:xfrm>
            <a:off x="5248960" y="3751925"/>
            <a:ext cx="6182627" cy="230264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r>
              <a:rPr lang="sl-SI" sz="2400" dirty="0"/>
              <a:t>Vzamete rokavice in vrečo za smeti.</a:t>
            </a:r>
          </a:p>
          <a:p>
            <a:r>
              <a:rPr lang="sl-SI" sz="2400" dirty="0"/>
              <a:t>Odpravite se na krajši sprehod po vaši ulici ali vašem kraju.</a:t>
            </a:r>
          </a:p>
          <a:p>
            <a:r>
              <a:rPr lang="sl-SI" sz="2400" dirty="0"/>
              <a:t>Poberete smeti, ki jih najdete na poti. </a:t>
            </a:r>
          </a:p>
        </p:txBody>
      </p:sp>
      <p:pic>
        <p:nvPicPr>
          <p:cNvPr id="8" name="Slika 7">
            <a:extLst>
              <a:ext uri="{FF2B5EF4-FFF2-40B4-BE49-F238E27FC236}">
                <a16:creationId xmlns:a16="http://schemas.microsoft.com/office/drawing/2014/main" id="{6203C1D8-FA23-442C-989C-1EFF755A2902}"/>
              </a:ext>
            </a:extLst>
          </p:cNvPr>
          <p:cNvPicPr>
            <a:picLocks noChangeAspect="1"/>
          </p:cNvPicPr>
          <p:nvPr/>
        </p:nvPicPr>
        <p:blipFill>
          <a:blip r:embed="rId2"/>
          <a:stretch>
            <a:fillRect/>
          </a:stretch>
        </p:blipFill>
        <p:spPr>
          <a:xfrm>
            <a:off x="330725" y="3357562"/>
            <a:ext cx="4007496" cy="2821277"/>
          </a:xfrm>
          <a:prstGeom prst="rect">
            <a:avLst/>
          </a:prstGeom>
        </p:spPr>
      </p:pic>
      <p:sp>
        <p:nvSpPr>
          <p:cNvPr id="9" name="PoljeZBesedilom 8">
            <a:extLst>
              <a:ext uri="{FF2B5EF4-FFF2-40B4-BE49-F238E27FC236}">
                <a16:creationId xmlns:a16="http://schemas.microsoft.com/office/drawing/2014/main" id="{7B2BDED9-DB06-44DA-A1BD-F8A06B150748}"/>
              </a:ext>
            </a:extLst>
          </p:cNvPr>
          <p:cNvSpPr txBox="1"/>
          <p:nvPr/>
        </p:nvSpPr>
        <p:spPr>
          <a:xfrm>
            <a:off x="369794" y="5932618"/>
            <a:ext cx="3586480" cy="246221"/>
          </a:xfrm>
          <a:prstGeom prst="rect">
            <a:avLst/>
          </a:prstGeom>
          <a:noFill/>
        </p:spPr>
        <p:txBody>
          <a:bodyPr wrap="square" rtlCol="0">
            <a:spAutoFit/>
          </a:bodyPr>
          <a:lstStyle/>
          <a:p>
            <a:r>
              <a:rPr lang="sl-SI" sz="1000" dirty="0"/>
              <a:t>https://www.luce.si/objava/184848</a:t>
            </a:r>
          </a:p>
        </p:txBody>
      </p:sp>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21A0CE-4A59-4DF3-9BB0-6C10F3EF2240}"/>
              </a:ext>
            </a:extLst>
          </p:cNvPr>
          <p:cNvSpPr>
            <a:spLocks noGrp="1"/>
          </p:cNvSpPr>
          <p:nvPr>
            <p:ph type="title"/>
          </p:nvPr>
        </p:nvSpPr>
        <p:spPr>
          <a:xfrm>
            <a:off x="648652" y="767080"/>
            <a:ext cx="3200400" cy="1990725"/>
          </a:xfrm>
        </p:spPr>
        <p:txBody>
          <a:bodyPr>
            <a:normAutofit/>
          </a:bodyPr>
          <a:lstStyle/>
          <a:p>
            <a:r>
              <a:rPr lang="sl-SI" sz="4800" dirty="0"/>
              <a:t>NEKAJ NASVETOV</a:t>
            </a:r>
          </a:p>
        </p:txBody>
      </p:sp>
      <p:sp>
        <p:nvSpPr>
          <p:cNvPr id="3" name="Označba mesta vsebine 2">
            <a:extLst>
              <a:ext uri="{FF2B5EF4-FFF2-40B4-BE49-F238E27FC236}">
                <a16:creationId xmlns:a16="http://schemas.microsoft.com/office/drawing/2014/main" id="{5EB20653-1D8F-454D-84C9-54CC71ED4F42}"/>
              </a:ext>
            </a:extLst>
          </p:cNvPr>
          <p:cNvSpPr>
            <a:spLocks noGrp="1"/>
          </p:cNvSpPr>
          <p:nvPr>
            <p:ph idx="1"/>
          </p:nvPr>
        </p:nvSpPr>
        <p:spPr>
          <a:xfrm>
            <a:off x="4927600" y="274320"/>
            <a:ext cx="7162800" cy="4053840"/>
          </a:xfrm>
        </p:spPr>
        <p:txBody>
          <a:bodyPr>
            <a:normAutofit fontScale="70000" lnSpcReduction="20000"/>
          </a:bodyPr>
          <a:lstStyle/>
          <a:p>
            <a:pPr marL="45720" indent="0">
              <a:buNone/>
            </a:pPr>
            <a:r>
              <a:rPr lang="sl-SI" sz="2800" b="1" dirty="0"/>
              <a:t>DOMA:</a:t>
            </a:r>
          </a:p>
          <a:p>
            <a:pPr marL="45720" indent="0">
              <a:buNone/>
            </a:pPr>
            <a:r>
              <a:rPr lang="sl-SI" sz="2600" dirty="0"/>
              <a:t>Pobrišite prah, pajčevino, posesajte.</a:t>
            </a:r>
          </a:p>
          <a:p>
            <a:pPr marL="45720" indent="0">
              <a:buNone/>
            </a:pPr>
            <a:r>
              <a:rPr lang="sl-SI" sz="2600" dirty="0"/>
              <a:t>Očistite okna, pod posteljo. </a:t>
            </a:r>
          </a:p>
          <a:p>
            <a:pPr marL="45720" indent="0">
              <a:buNone/>
            </a:pPr>
            <a:r>
              <a:rPr lang="sl-SI" sz="2600" dirty="0"/>
              <a:t>Organizirajte omare in police. </a:t>
            </a:r>
          </a:p>
          <a:p>
            <a:pPr marL="45720" indent="0">
              <a:buNone/>
            </a:pPr>
            <a:r>
              <a:rPr lang="sl-SI" sz="2600" dirty="0"/>
              <a:t>Odnesite smeti (ločujte jih).</a:t>
            </a:r>
          </a:p>
          <a:p>
            <a:pPr marL="45720" indent="0">
              <a:buNone/>
            </a:pPr>
            <a:r>
              <a:rPr lang="sl-SI" sz="2600" b="1" u="sng" dirty="0"/>
              <a:t>Odvrzite, podarite ali prodajte vse, česar niste koristili v zadnjih 6 mesecih</a:t>
            </a:r>
            <a:r>
              <a:rPr lang="sl-SI" sz="2600" dirty="0"/>
              <a:t>. </a:t>
            </a:r>
          </a:p>
          <a:p>
            <a:pPr marL="45720" indent="0">
              <a:buNone/>
            </a:pPr>
            <a:r>
              <a:rPr lang="sl-SI" sz="2600" dirty="0"/>
              <a:t>Prezračite prostor.</a:t>
            </a:r>
          </a:p>
          <a:p>
            <a:pPr marL="45720" indent="0">
              <a:buNone/>
            </a:pPr>
            <a:r>
              <a:rPr lang="sl-SI" sz="2600" dirty="0"/>
              <a:t>Dekorirajte prostor v spomladanskem duhu.</a:t>
            </a:r>
          </a:p>
          <a:p>
            <a:pPr marL="45720" indent="0">
              <a:buNone/>
            </a:pPr>
            <a:r>
              <a:rPr lang="sl-SI" sz="2600" dirty="0"/>
              <a:t>V vazo postavite sveže cvetje.</a:t>
            </a:r>
          </a:p>
          <a:p>
            <a:pPr marL="45720" indent="0">
              <a:buNone/>
            </a:pPr>
            <a:endParaRPr lang="sl-SI" dirty="0"/>
          </a:p>
          <a:p>
            <a:endParaRPr lang="sl-SI" dirty="0"/>
          </a:p>
        </p:txBody>
      </p:sp>
      <p:sp>
        <p:nvSpPr>
          <p:cNvPr id="4" name="Označba mesta besedila 3">
            <a:extLst>
              <a:ext uri="{FF2B5EF4-FFF2-40B4-BE49-F238E27FC236}">
                <a16:creationId xmlns:a16="http://schemas.microsoft.com/office/drawing/2014/main" id="{05177F1E-5646-4BD4-A318-8805E6B14F14}"/>
              </a:ext>
            </a:extLst>
          </p:cNvPr>
          <p:cNvSpPr>
            <a:spLocks noGrp="1"/>
          </p:cNvSpPr>
          <p:nvPr>
            <p:ph type="body" sz="half" idx="2"/>
          </p:nvPr>
        </p:nvSpPr>
        <p:spPr>
          <a:xfrm>
            <a:off x="648652" y="3554508"/>
            <a:ext cx="3913188" cy="1990724"/>
          </a:xfrm>
        </p:spPr>
        <p:txBody>
          <a:bodyPr>
            <a:normAutofit/>
          </a:bodyPr>
          <a:lstStyle/>
          <a:p>
            <a:r>
              <a:rPr lang="sl-SI" sz="2400" dirty="0"/>
              <a:t>Nered lahko povzroči utrujenost, stres, slabo počutje ...</a:t>
            </a:r>
          </a:p>
        </p:txBody>
      </p:sp>
      <p:sp>
        <p:nvSpPr>
          <p:cNvPr id="5" name="Označba mesta vsebine 2">
            <a:extLst>
              <a:ext uri="{FF2B5EF4-FFF2-40B4-BE49-F238E27FC236}">
                <a16:creationId xmlns:a16="http://schemas.microsoft.com/office/drawing/2014/main" id="{8B6FFACC-F7E4-4EFA-A562-C45063DA4CB9}"/>
              </a:ext>
            </a:extLst>
          </p:cNvPr>
          <p:cNvSpPr txBox="1">
            <a:spLocks/>
          </p:cNvSpPr>
          <p:nvPr/>
        </p:nvSpPr>
        <p:spPr>
          <a:xfrm>
            <a:off x="5007292" y="4531360"/>
            <a:ext cx="5142548" cy="2228310"/>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indent="0">
              <a:buFont typeface="Wingdings" pitchFamily="2" charset="2"/>
              <a:buNone/>
            </a:pPr>
            <a:r>
              <a:rPr lang="sl-SI" b="1" dirty="0"/>
              <a:t>ZUNAJ:</a:t>
            </a:r>
          </a:p>
          <a:p>
            <a:pPr marL="45720" indent="0">
              <a:buNone/>
            </a:pPr>
            <a:r>
              <a:rPr lang="sl-SI" dirty="0"/>
              <a:t>Poberite smeti okoli hiše.</a:t>
            </a:r>
          </a:p>
          <a:p>
            <a:pPr marL="45720" indent="0">
              <a:buNone/>
            </a:pPr>
            <a:r>
              <a:rPr lang="sl-SI" dirty="0"/>
              <a:t>Pometite okoli hiše. </a:t>
            </a:r>
          </a:p>
          <a:p>
            <a:pPr marL="45720" indent="0">
              <a:buNone/>
            </a:pPr>
            <a:r>
              <a:rPr lang="sl-SI" dirty="0"/>
              <a:t>Zalijte vrt, rože.</a:t>
            </a:r>
          </a:p>
          <a:p>
            <a:pPr marL="45720" indent="0">
              <a:buNone/>
            </a:pPr>
            <a:r>
              <a:rPr lang="sl-SI" dirty="0"/>
              <a:t>Uredite okolico.</a:t>
            </a:r>
          </a:p>
        </p:txBody>
      </p:sp>
    </p:spTree>
    <p:extLst>
      <p:ext uri="{BB962C8B-B14F-4D97-AF65-F5344CB8AC3E}">
        <p14:creationId xmlns:p14="http://schemas.microsoft.com/office/powerpoint/2010/main" val="243815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509203" y="3879542"/>
            <a:ext cx="8475216" cy="1563950"/>
          </a:xfrm>
        </p:spPr>
        <p:txBody>
          <a:bodyPr>
            <a:normAutofit fontScale="90000"/>
          </a:bodyPr>
          <a:lstStyle/>
          <a:p>
            <a:pPr algn="l"/>
            <a:br>
              <a:rPr lang="sl-SI" sz="5400" i="1" dirty="0"/>
            </a:br>
            <a:br>
              <a:rPr lang="sl-SI" sz="5400" i="1" dirty="0"/>
            </a:br>
            <a:br>
              <a:rPr lang="sl-SI" sz="5400" i="1" dirty="0"/>
            </a:br>
            <a:br>
              <a:rPr lang="sl-SI" sz="5400" i="1" dirty="0"/>
            </a:br>
            <a:br>
              <a:rPr lang="sl-SI" sz="5400" i="1" dirty="0"/>
            </a:br>
            <a:br>
              <a:rPr lang="sl-SI" sz="5400" i="1" dirty="0"/>
            </a:br>
            <a:endParaRPr lang="sl-SI" dirty="0"/>
          </a:p>
        </p:txBody>
      </p:sp>
      <p:pic>
        <p:nvPicPr>
          <p:cNvPr id="7" name="Slika 6">
            <a:extLst>
              <a:ext uri="{FF2B5EF4-FFF2-40B4-BE49-F238E27FC236}">
                <a16:creationId xmlns:a16="http://schemas.microsoft.com/office/drawing/2014/main" id="{8A1DBD8A-A0C6-4788-B7CA-F6DD74E52F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970" r="22567"/>
          <a:stretch/>
        </p:blipFill>
        <p:spPr>
          <a:xfrm>
            <a:off x="6492240" y="4084845"/>
            <a:ext cx="4572000" cy="2468075"/>
          </a:xfrm>
          <a:prstGeom prst="rect">
            <a:avLst/>
          </a:prstGeom>
        </p:spPr>
      </p:pic>
      <p:pic>
        <p:nvPicPr>
          <p:cNvPr id="9" name="Slika 8">
            <a:extLst>
              <a:ext uri="{FF2B5EF4-FFF2-40B4-BE49-F238E27FC236}">
                <a16:creationId xmlns:a16="http://schemas.microsoft.com/office/drawing/2014/main" id="{95EC8972-83ED-48EF-9E9A-59CD5D42AC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90" r="28850"/>
          <a:stretch/>
        </p:blipFill>
        <p:spPr>
          <a:xfrm>
            <a:off x="341601" y="4050051"/>
            <a:ext cx="4925716" cy="2472669"/>
          </a:xfrm>
          <a:prstGeom prst="rect">
            <a:avLst/>
          </a:prstGeom>
        </p:spPr>
      </p:pic>
      <p:pic>
        <p:nvPicPr>
          <p:cNvPr id="13" name="Slika 12">
            <a:extLst>
              <a:ext uri="{FF2B5EF4-FFF2-40B4-BE49-F238E27FC236}">
                <a16:creationId xmlns:a16="http://schemas.microsoft.com/office/drawing/2014/main" id="{66FAAE71-F675-4889-8019-D0D242D45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240" y="1321617"/>
            <a:ext cx="4908760" cy="2385048"/>
          </a:xfrm>
          <a:prstGeom prst="rect">
            <a:avLst/>
          </a:prstGeom>
        </p:spPr>
      </p:pic>
      <p:pic>
        <p:nvPicPr>
          <p:cNvPr id="17" name="Slika 16">
            <a:extLst>
              <a:ext uri="{FF2B5EF4-FFF2-40B4-BE49-F238E27FC236}">
                <a16:creationId xmlns:a16="http://schemas.microsoft.com/office/drawing/2014/main" id="{DF10461D-56CA-4F51-919B-9271F644F4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942" y="1405782"/>
            <a:ext cx="4735538" cy="2300883"/>
          </a:xfrm>
          <a:prstGeom prst="rect">
            <a:avLst/>
          </a:prstGeom>
        </p:spPr>
      </p:pic>
      <p:sp>
        <p:nvSpPr>
          <p:cNvPr id="18" name="PoljeZBesedilom 17">
            <a:extLst>
              <a:ext uri="{FF2B5EF4-FFF2-40B4-BE49-F238E27FC236}">
                <a16:creationId xmlns:a16="http://schemas.microsoft.com/office/drawing/2014/main" id="{D4C02F87-5A59-4A26-AB90-F3B3705E6253}"/>
              </a:ext>
            </a:extLst>
          </p:cNvPr>
          <p:cNvSpPr txBox="1"/>
          <p:nvPr/>
        </p:nvSpPr>
        <p:spPr>
          <a:xfrm>
            <a:off x="1249680" y="335280"/>
            <a:ext cx="10485120" cy="954107"/>
          </a:xfrm>
          <a:prstGeom prst="rect">
            <a:avLst/>
          </a:prstGeom>
          <a:noFill/>
        </p:spPr>
        <p:txBody>
          <a:bodyPr wrap="square" rtlCol="0">
            <a:spAutoFit/>
          </a:bodyPr>
          <a:lstStyle/>
          <a:p>
            <a:r>
              <a:rPr lang="sl-SI" sz="2800" dirty="0"/>
              <a:t>KAJ VSE SEM NAŠLA NA JUTRANJEM SPREHODU S PSOM  NA RAZDALJI 1 KM. </a:t>
            </a:r>
          </a:p>
        </p:txBody>
      </p:sp>
      <p:sp>
        <p:nvSpPr>
          <p:cNvPr id="19" name="PoljeZBesedilom 18">
            <a:extLst>
              <a:ext uri="{FF2B5EF4-FFF2-40B4-BE49-F238E27FC236}">
                <a16:creationId xmlns:a16="http://schemas.microsoft.com/office/drawing/2014/main" id="{B7E19063-E3B9-4252-8247-E5965C1790D7}"/>
              </a:ext>
            </a:extLst>
          </p:cNvPr>
          <p:cNvSpPr txBox="1"/>
          <p:nvPr/>
        </p:nvSpPr>
        <p:spPr>
          <a:xfrm>
            <a:off x="374942" y="3375239"/>
            <a:ext cx="3129280" cy="369332"/>
          </a:xfrm>
          <a:prstGeom prst="rect">
            <a:avLst/>
          </a:prstGeom>
          <a:noFill/>
        </p:spPr>
        <p:txBody>
          <a:bodyPr wrap="square" rtlCol="0">
            <a:spAutoFit/>
          </a:bodyPr>
          <a:lstStyle/>
          <a:p>
            <a:r>
              <a:rPr lang="sl-SI" dirty="0"/>
              <a:t>STEKLENICE ZA VLAGANJE.</a:t>
            </a:r>
          </a:p>
        </p:txBody>
      </p:sp>
      <p:sp>
        <p:nvSpPr>
          <p:cNvPr id="20" name="PoljeZBesedilom 19">
            <a:extLst>
              <a:ext uri="{FF2B5EF4-FFF2-40B4-BE49-F238E27FC236}">
                <a16:creationId xmlns:a16="http://schemas.microsoft.com/office/drawing/2014/main" id="{4B17CDC1-38DD-43DE-B562-40B96A4BBB61}"/>
              </a:ext>
            </a:extLst>
          </p:cNvPr>
          <p:cNvSpPr txBox="1"/>
          <p:nvPr/>
        </p:nvSpPr>
        <p:spPr>
          <a:xfrm>
            <a:off x="6969760" y="3407559"/>
            <a:ext cx="2936240" cy="369332"/>
          </a:xfrm>
          <a:prstGeom prst="rect">
            <a:avLst/>
          </a:prstGeom>
          <a:noFill/>
        </p:spPr>
        <p:txBody>
          <a:bodyPr wrap="square" rtlCol="0">
            <a:spAutoFit/>
          </a:bodyPr>
          <a:lstStyle/>
          <a:p>
            <a:r>
              <a:rPr lang="sl-SI" dirty="0"/>
              <a:t>CELA ŠKATLA OBLAČIL.</a:t>
            </a:r>
          </a:p>
        </p:txBody>
      </p:sp>
      <p:sp>
        <p:nvSpPr>
          <p:cNvPr id="21" name="PoljeZBesedilom 20">
            <a:extLst>
              <a:ext uri="{FF2B5EF4-FFF2-40B4-BE49-F238E27FC236}">
                <a16:creationId xmlns:a16="http://schemas.microsoft.com/office/drawing/2014/main" id="{374DCA81-C87C-4AA9-8D79-BA93FD88627E}"/>
              </a:ext>
            </a:extLst>
          </p:cNvPr>
          <p:cNvSpPr txBox="1"/>
          <p:nvPr/>
        </p:nvSpPr>
        <p:spPr>
          <a:xfrm>
            <a:off x="2742711" y="6458868"/>
            <a:ext cx="3074840" cy="369332"/>
          </a:xfrm>
          <a:prstGeom prst="rect">
            <a:avLst/>
          </a:prstGeom>
          <a:noFill/>
        </p:spPr>
        <p:txBody>
          <a:bodyPr wrap="square" rtlCol="0">
            <a:spAutoFit/>
          </a:bodyPr>
          <a:lstStyle/>
          <a:p>
            <a:r>
              <a:rPr lang="sl-SI" dirty="0"/>
              <a:t>PAPIRČKI OD ČOKOLADIC.</a:t>
            </a:r>
          </a:p>
        </p:txBody>
      </p:sp>
      <p:sp>
        <p:nvSpPr>
          <p:cNvPr id="22" name="PoljeZBesedilom 21">
            <a:extLst>
              <a:ext uri="{FF2B5EF4-FFF2-40B4-BE49-F238E27FC236}">
                <a16:creationId xmlns:a16="http://schemas.microsoft.com/office/drawing/2014/main" id="{FACFF508-6508-44C4-9319-D57D09B547FE}"/>
              </a:ext>
            </a:extLst>
          </p:cNvPr>
          <p:cNvSpPr txBox="1"/>
          <p:nvPr/>
        </p:nvSpPr>
        <p:spPr>
          <a:xfrm>
            <a:off x="9692640" y="6488668"/>
            <a:ext cx="1554480" cy="369332"/>
          </a:xfrm>
          <a:prstGeom prst="rect">
            <a:avLst/>
          </a:prstGeom>
          <a:noFill/>
        </p:spPr>
        <p:txBody>
          <a:bodyPr wrap="square" rtlCol="0">
            <a:spAutoFit/>
          </a:bodyPr>
          <a:lstStyle/>
          <a:p>
            <a:r>
              <a:rPr lang="sl-SI" dirty="0"/>
              <a:t>PLASTENKE.</a:t>
            </a:r>
          </a:p>
        </p:txBody>
      </p:sp>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0FF9373-5940-4E9A-A0CC-C4396974E8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494" r="37594"/>
          <a:stretch/>
        </p:blipFill>
        <p:spPr>
          <a:xfrm>
            <a:off x="304800" y="2549344"/>
            <a:ext cx="3137479" cy="1699569"/>
          </a:xfrm>
          <a:prstGeom prst="rect">
            <a:avLst/>
          </a:prstGeom>
        </p:spPr>
      </p:pic>
      <p:pic>
        <p:nvPicPr>
          <p:cNvPr id="9" name="Slika 8">
            <a:extLst>
              <a:ext uri="{FF2B5EF4-FFF2-40B4-BE49-F238E27FC236}">
                <a16:creationId xmlns:a16="http://schemas.microsoft.com/office/drawing/2014/main" id="{A2ADAFA6-F12C-44BB-9743-FB5889962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26" t="25216" r="31123"/>
          <a:stretch/>
        </p:blipFill>
        <p:spPr>
          <a:xfrm>
            <a:off x="7153964" y="586215"/>
            <a:ext cx="3302000" cy="1759313"/>
          </a:xfrm>
          <a:prstGeom prst="rect">
            <a:avLst/>
          </a:prstGeom>
        </p:spPr>
      </p:pic>
      <p:pic>
        <p:nvPicPr>
          <p:cNvPr id="11" name="Slika 10">
            <a:extLst>
              <a:ext uri="{FF2B5EF4-FFF2-40B4-BE49-F238E27FC236}">
                <a16:creationId xmlns:a16="http://schemas.microsoft.com/office/drawing/2014/main" id="{C25A9687-0698-4C22-BAFC-72EEFC3078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897" r="6216"/>
          <a:stretch/>
        </p:blipFill>
        <p:spPr>
          <a:xfrm>
            <a:off x="136751" y="620360"/>
            <a:ext cx="3543636" cy="1759313"/>
          </a:xfrm>
          <a:prstGeom prst="rect">
            <a:avLst/>
          </a:prstGeom>
        </p:spPr>
      </p:pic>
      <p:sp>
        <p:nvSpPr>
          <p:cNvPr id="14" name="PoljeZBesedilom 13">
            <a:extLst>
              <a:ext uri="{FF2B5EF4-FFF2-40B4-BE49-F238E27FC236}">
                <a16:creationId xmlns:a16="http://schemas.microsoft.com/office/drawing/2014/main" id="{4371775A-BCE2-41E3-97FD-43EE1C5F6F01}"/>
              </a:ext>
            </a:extLst>
          </p:cNvPr>
          <p:cNvSpPr txBox="1"/>
          <p:nvPr/>
        </p:nvSpPr>
        <p:spPr>
          <a:xfrm>
            <a:off x="304800" y="35585"/>
            <a:ext cx="9194800" cy="584775"/>
          </a:xfrm>
          <a:prstGeom prst="rect">
            <a:avLst/>
          </a:prstGeom>
          <a:noFill/>
        </p:spPr>
        <p:txBody>
          <a:bodyPr wrap="square" rtlCol="0">
            <a:spAutoFit/>
          </a:bodyPr>
          <a:lstStyle/>
          <a:p>
            <a:r>
              <a:rPr lang="sl-SI" sz="3200" dirty="0"/>
              <a:t>NI POŠTENO, DA NAM NARAVA DAJE TO: </a:t>
            </a:r>
          </a:p>
        </p:txBody>
      </p:sp>
      <p:pic>
        <p:nvPicPr>
          <p:cNvPr id="16" name="Slika 15">
            <a:extLst>
              <a:ext uri="{FF2B5EF4-FFF2-40B4-BE49-F238E27FC236}">
                <a16:creationId xmlns:a16="http://schemas.microsoft.com/office/drawing/2014/main" id="{1EA8EC6D-1247-4576-B519-585DEAD14B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00" t="10301"/>
          <a:stretch/>
        </p:blipFill>
        <p:spPr>
          <a:xfrm>
            <a:off x="3848436" y="586216"/>
            <a:ext cx="3137479" cy="1759313"/>
          </a:xfrm>
          <a:prstGeom prst="rect">
            <a:avLst/>
          </a:prstGeom>
        </p:spPr>
      </p:pic>
      <p:pic>
        <p:nvPicPr>
          <p:cNvPr id="18" name="Slika 17">
            <a:extLst>
              <a:ext uri="{FF2B5EF4-FFF2-40B4-BE49-F238E27FC236}">
                <a16:creationId xmlns:a16="http://schemas.microsoft.com/office/drawing/2014/main" id="{BD593AEB-BC81-4E1F-90E5-EF1AABEAAC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33" b="17327"/>
          <a:stretch/>
        </p:blipFill>
        <p:spPr>
          <a:xfrm>
            <a:off x="3681326" y="2489601"/>
            <a:ext cx="3371544" cy="1759312"/>
          </a:xfrm>
          <a:prstGeom prst="rect">
            <a:avLst/>
          </a:prstGeom>
        </p:spPr>
      </p:pic>
      <p:sp>
        <p:nvSpPr>
          <p:cNvPr id="19" name="PoljeZBesedilom 18">
            <a:extLst>
              <a:ext uri="{FF2B5EF4-FFF2-40B4-BE49-F238E27FC236}">
                <a16:creationId xmlns:a16="http://schemas.microsoft.com/office/drawing/2014/main" id="{C145EEF2-DAE9-4995-8EB1-C29BEB57BA4A}"/>
              </a:ext>
            </a:extLst>
          </p:cNvPr>
          <p:cNvSpPr txBox="1"/>
          <p:nvPr/>
        </p:nvSpPr>
        <p:spPr>
          <a:xfrm>
            <a:off x="291708" y="4358841"/>
            <a:ext cx="4968240" cy="523220"/>
          </a:xfrm>
          <a:prstGeom prst="rect">
            <a:avLst/>
          </a:prstGeom>
          <a:noFill/>
        </p:spPr>
        <p:txBody>
          <a:bodyPr wrap="square" rtlCol="0">
            <a:spAutoFit/>
          </a:bodyPr>
          <a:lstStyle/>
          <a:p>
            <a:r>
              <a:rPr lang="sl-SI" sz="2800" dirty="0"/>
              <a:t>MI PA NJEJ TO:</a:t>
            </a:r>
          </a:p>
        </p:txBody>
      </p:sp>
      <p:pic>
        <p:nvPicPr>
          <p:cNvPr id="23" name="Slika 22">
            <a:extLst>
              <a:ext uri="{FF2B5EF4-FFF2-40B4-BE49-F238E27FC236}">
                <a16:creationId xmlns:a16="http://schemas.microsoft.com/office/drawing/2014/main" id="{01937293-8E2F-4EFA-ABE8-82FC7D71D6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677" r="27465"/>
          <a:stretch/>
        </p:blipFill>
        <p:spPr>
          <a:xfrm>
            <a:off x="6850277" y="4806705"/>
            <a:ext cx="3371543" cy="1881792"/>
          </a:xfrm>
          <a:prstGeom prst="rect">
            <a:avLst/>
          </a:prstGeom>
        </p:spPr>
      </p:pic>
      <p:pic>
        <p:nvPicPr>
          <p:cNvPr id="25" name="Slika 24">
            <a:extLst>
              <a:ext uri="{FF2B5EF4-FFF2-40B4-BE49-F238E27FC236}">
                <a16:creationId xmlns:a16="http://schemas.microsoft.com/office/drawing/2014/main" id="{230C165C-9214-40A8-8509-7AD9D7F088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3868" y="4806705"/>
            <a:ext cx="2893386" cy="1990847"/>
          </a:xfrm>
          <a:prstGeom prst="rect">
            <a:avLst/>
          </a:prstGeom>
        </p:spPr>
      </p:pic>
      <p:pic>
        <p:nvPicPr>
          <p:cNvPr id="27" name="Slika 26">
            <a:extLst>
              <a:ext uri="{FF2B5EF4-FFF2-40B4-BE49-F238E27FC236}">
                <a16:creationId xmlns:a16="http://schemas.microsoft.com/office/drawing/2014/main" id="{C1E67AEA-3AA5-49D5-9B24-F4A4908FB3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43" y="4806706"/>
            <a:ext cx="3371544" cy="1990847"/>
          </a:xfrm>
          <a:prstGeom prst="rect">
            <a:avLst/>
          </a:prstGeom>
        </p:spPr>
      </p:pic>
    </p:spTree>
    <p:extLst>
      <p:ext uri="{BB962C8B-B14F-4D97-AF65-F5344CB8AC3E}">
        <p14:creationId xmlns:p14="http://schemas.microsoft.com/office/powerpoint/2010/main" val="27469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30D8E3-20A6-439C-84D5-FB17C1CA7A0A}"/>
              </a:ext>
            </a:extLst>
          </p:cNvPr>
          <p:cNvSpPr>
            <a:spLocks noGrp="1"/>
          </p:cNvSpPr>
          <p:nvPr>
            <p:ph type="ctrTitle"/>
          </p:nvPr>
        </p:nvSpPr>
        <p:spPr>
          <a:xfrm>
            <a:off x="4023359" y="985520"/>
            <a:ext cx="7985761" cy="675640"/>
          </a:xfrm>
        </p:spPr>
        <p:txBody>
          <a:bodyPr>
            <a:normAutofit fontScale="90000"/>
          </a:bodyPr>
          <a:lstStyle/>
          <a:p>
            <a:r>
              <a:rPr lang="pl-PL" dirty="0">
                <a:solidFill>
                  <a:schemeClr val="tx1"/>
                </a:solidFill>
              </a:rPr>
              <a:t>ZATO 11. MAJA VRNITE NARAVI, KAR ONA DAJE NAM – LEPOTO.</a:t>
            </a:r>
            <a:endParaRPr lang="sl-SI" dirty="0">
              <a:solidFill>
                <a:schemeClr val="tx1"/>
              </a:solidFill>
            </a:endParaRPr>
          </a:p>
        </p:txBody>
      </p:sp>
      <p:sp>
        <p:nvSpPr>
          <p:cNvPr id="3" name="Podnaslov 2">
            <a:extLst>
              <a:ext uri="{FF2B5EF4-FFF2-40B4-BE49-F238E27FC236}">
                <a16:creationId xmlns:a16="http://schemas.microsoft.com/office/drawing/2014/main" id="{B941A68C-EFBD-498E-823E-F33E0E714357}"/>
              </a:ext>
            </a:extLst>
          </p:cNvPr>
          <p:cNvSpPr>
            <a:spLocks noGrp="1"/>
          </p:cNvSpPr>
          <p:nvPr>
            <p:ph type="subTitle" idx="1"/>
          </p:nvPr>
        </p:nvSpPr>
        <p:spPr>
          <a:xfrm>
            <a:off x="1380173" y="5491480"/>
            <a:ext cx="9144002" cy="762000"/>
          </a:xfrm>
        </p:spPr>
        <p:txBody>
          <a:bodyPr>
            <a:normAutofit/>
          </a:bodyPr>
          <a:lstStyle/>
          <a:p>
            <a:r>
              <a:rPr lang="sl-SI" sz="2800" dirty="0"/>
              <a:t>OHRANIMO NARAVO – VSAK PAPIRČEK ŠTEJE!</a:t>
            </a:r>
          </a:p>
        </p:txBody>
      </p:sp>
    </p:spTree>
    <p:extLst>
      <p:ext uri="{BB962C8B-B14F-4D97-AF65-F5344CB8AC3E}">
        <p14:creationId xmlns:p14="http://schemas.microsoft.com/office/powerpoint/2010/main" val="7259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37B525-DBDF-4B78-BE6F-611EBD4FC217}"/>
              </a:ext>
            </a:extLst>
          </p:cNvPr>
          <p:cNvSpPr>
            <a:spLocks noGrp="1"/>
          </p:cNvSpPr>
          <p:nvPr>
            <p:ph type="title"/>
          </p:nvPr>
        </p:nvSpPr>
        <p:spPr>
          <a:xfrm>
            <a:off x="536892" y="499967"/>
            <a:ext cx="3200400" cy="1990725"/>
          </a:xfrm>
        </p:spPr>
        <p:txBody>
          <a:bodyPr/>
          <a:lstStyle/>
          <a:p>
            <a:r>
              <a:rPr lang="sl-SI" dirty="0"/>
              <a:t>FOTOGRAFIJE </a:t>
            </a:r>
            <a:br>
              <a:rPr lang="sl-SI" dirty="0"/>
            </a:br>
            <a:r>
              <a:rPr lang="sl-SI" dirty="0"/>
              <a:t>PREJ - POTEM</a:t>
            </a:r>
          </a:p>
        </p:txBody>
      </p:sp>
      <p:sp>
        <p:nvSpPr>
          <p:cNvPr id="4" name="Označba mesta besedila 3">
            <a:extLst>
              <a:ext uri="{FF2B5EF4-FFF2-40B4-BE49-F238E27FC236}">
                <a16:creationId xmlns:a16="http://schemas.microsoft.com/office/drawing/2014/main" id="{CD5EBF99-D159-4A92-AE05-1A9EAC1762AC}"/>
              </a:ext>
            </a:extLst>
          </p:cNvPr>
          <p:cNvSpPr>
            <a:spLocks noGrp="1"/>
          </p:cNvSpPr>
          <p:nvPr>
            <p:ph type="body" sz="half" idx="2"/>
          </p:nvPr>
        </p:nvSpPr>
        <p:spPr>
          <a:xfrm>
            <a:off x="5799772" y="944880"/>
            <a:ext cx="5855336" cy="2956560"/>
          </a:xfrm>
        </p:spPr>
        <p:txBody>
          <a:bodyPr>
            <a:normAutofit/>
          </a:bodyPr>
          <a:lstStyle/>
          <a:p>
            <a:r>
              <a:rPr lang="sl-SI" sz="2800" b="1" dirty="0">
                <a:solidFill>
                  <a:schemeClr val="tx2">
                    <a:lumMod val="75000"/>
                  </a:schemeClr>
                </a:solidFill>
              </a:rPr>
              <a:t>Kaj vse lahko fotografirate?</a:t>
            </a:r>
          </a:p>
          <a:p>
            <a:pPr marL="342900" indent="-342900">
              <a:buFont typeface="Arial" panose="020B0604020202020204" pitchFamily="34" charset="0"/>
              <a:buChar char="•"/>
            </a:pPr>
            <a:r>
              <a:rPr lang="sl-SI" sz="2800" dirty="0">
                <a:solidFill>
                  <a:schemeClr val="tx2">
                    <a:lumMod val="75000"/>
                  </a:schemeClr>
                </a:solidFill>
              </a:rPr>
              <a:t>Razmetano sobo in nato čisto.</a:t>
            </a:r>
          </a:p>
          <a:p>
            <a:pPr marL="342900" indent="-342900">
              <a:buFont typeface="Arial" panose="020B0604020202020204" pitchFamily="34" charset="0"/>
              <a:buChar char="•"/>
            </a:pPr>
            <a:r>
              <a:rPr lang="sl-SI" sz="2800" dirty="0">
                <a:solidFill>
                  <a:schemeClr val="tx2">
                    <a:lumMod val="75000"/>
                  </a:schemeClr>
                </a:solidFill>
              </a:rPr>
              <a:t>Spomladansko dekoracijo.</a:t>
            </a:r>
          </a:p>
          <a:p>
            <a:pPr marL="342900" indent="-342900">
              <a:buFont typeface="Arial" panose="020B0604020202020204" pitchFamily="34" charset="0"/>
              <a:buChar char="•"/>
            </a:pPr>
            <a:r>
              <a:rPr lang="sl-SI" sz="2800" dirty="0">
                <a:solidFill>
                  <a:schemeClr val="tx2">
                    <a:lumMod val="75000"/>
                  </a:schemeClr>
                </a:solidFill>
              </a:rPr>
              <a:t>Smeti, ki jih najdete v okolici.</a:t>
            </a:r>
          </a:p>
          <a:p>
            <a:pPr marL="342900" indent="-342900">
              <a:buFont typeface="Arial" panose="020B0604020202020204" pitchFamily="34" charset="0"/>
              <a:buChar char="•"/>
            </a:pPr>
            <a:r>
              <a:rPr lang="sl-SI" sz="2800" dirty="0">
                <a:solidFill>
                  <a:schemeClr val="tx2">
                    <a:lumMod val="75000"/>
                  </a:schemeClr>
                </a:solidFill>
              </a:rPr>
              <a:t>Urejen vrtiček …</a:t>
            </a:r>
          </a:p>
        </p:txBody>
      </p:sp>
      <p:sp>
        <p:nvSpPr>
          <p:cNvPr id="6" name="Označba mesta vsebine 5">
            <a:extLst>
              <a:ext uri="{FF2B5EF4-FFF2-40B4-BE49-F238E27FC236}">
                <a16:creationId xmlns:a16="http://schemas.microsoft.com/office/drawing/2014/main" id="{CBE2D3B6-A300-4080-9D43-66910EA69003}"/>
              </a:ext>
            </a:extLst>
          </p:cNvPr>
          <p:cNvSpPr>
            <a:spLocks noGrp="1"/>
          </p:cNvSpPr>
          <p:nvPr>
            <p:ph idx="1"/>
          </p:nvPr>
        </p:nvSpPr>
        <p:spPr>
          <a:xfrm>
            <a:off x="5494972" y="4089400"/>
            <a:ext cx="6382068" cy="1417320"/>
          </a:xfrm>
        </p:spPr>
        <p:txBody>
          <a:bodyPr/>
          <a:lstStyle/>
          <a:p>
            <a:pPr marL="45720" indent="0">
              <a:buNone/>
            </a:pPr>
            <a:r>
              <a:rPr lang="sl-SI" dirty="0"/>
              <a:t>Veseli bomo vaših fotografij, ki jih pošljete na:</a:t>
            </a:r>
          </a:p>
          <a:p>
            <a:pPr marL="45720" indent="0">
              <a:buNone/>
            </a:pPr>
            <a:r>
              <a:rPr lang="sl-SI" sz="2800" b="1" dirty="0"/>
              <a:t>pos.izziv@gmail.com</a:t>
            </a:r>
          </a:p>
        </p:txBody>
      </p:sp>
    </p:spTree>
    <p:extLst>
      <p:ext uri="{BB962C8B-B14F-4D97-AF65-F5344CB8AC3E}">
        <p14:creationId xmlns:p14="http://schemas.microsoft.com/office/powerpoint/2010/main" val="39316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e8dc6129-b2e8-490d-b1b8-9dd11744d117">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e8dc6129-b2e8-490d-b1b8-9dd11744d117">2029-01-01T08:00:00+00:00</AssetExpire>
    <CampaignTagsTaxHTField0 xmlns="e8dc6129-b2e8-490d-b1b8-9dd11744d117">
      <Terms xmlns="http://schemas.microsoft.com/office/infopath/2007/PartnerControls"/>
    </CampaignTagsTaxHTField0>
    <IntlLangReviewDate xmlns="e8dc6129-b2e8-490d-b1b8-9dd11744d117" xsi:nil="true"/>
    <TPFriendlyName xmlns="e8dc6129-b2e8-490d-b1b8-9dd11744d117" xsi:nil="true"/>
    <IntlLangReview xmlns="e8dc6129-b2e8-490d-b1b8-9dd11744d117">false</IntlLangReview>
    <LocLastLocAttemptVersionLookup xmlns="e8dc6129-b2e8-490d-b1b8-9dd11744d117">835474</LocLastLocAttemptVersionLookup>
    <PolicheckWords xmlns="e8dc6129-b2e8-490d-b1b8-9dd11744d117" xsi:nil="true"/>
    <SubmitterId xmlns="e8dc6129-b2e8-490d-b1b8-9dd11744d117" xsi:nil="true"/>
    <AcquiredFrom xmlns="e8dc6129-b2e8-490d-b1b8-9dd11744d117">Internal MS</AcquiredFrom>
    <EditorialStatus xmlns="e8dc6129-b2e8-490d-b1b8-9dd11744d117">Complete</EditorialStatus>
    <Markets xmlns="e8dc6129-b2e8-490d-b1b8-9dd11744d117"/>
    <OriginAsset xmlns="e8dc6129-b2e8-490d-b1b8-9dd11744d117" xsi:nil="true"/>
    <AssetStart xmlns="e8dc6129-b2e8-490d-b1b8-9dd11744d117">2012-05-11T02:03:00+00:00</AssetStart>
    <FriendlyTitle xmlns="e8dc6129-b2e8-490d-b1b8-9dd11744d117" xsi:nil="true"/>
    <MarketSpecific xmlns="e8dc6129-b2e8-490d-b1b8-9dd11744d117">false</MarketSpecific>
    <TPNamespace xmlns="e8dc6129-b2e8-490d-b1b8-9dd11744d117" xsi:nil="true"/>
    <PublishStatusLookup xmlns="e8dc6129-b2e8-490d-b1b8-9dd11744d117">
      <Value>228585</Value>
    </PublishStatusLookup>
    <APAuthor xmlns="e8dc6129-b2e8-490d-b1b8-9dd11744d117">
      <UserInfo>
        <DisplayName>REDMOND\v-vaddu</DisplayName>
        <AccountId>2567</AccountId>
        <AccountType/>
      </UserInfo>
    </APAuthor>
    <TPCommandLine xmlns="e8dc6129-b2e8-490d-b1b8-9dd11744d117" xsi:nil="true"/>
    <IntlLangReviewer xmlns="e8dc6129-b2e8-490d-b1b8-9dd11744d117" xsi:nil="true"/>
    <OpenTemplate xmlns="e8dc6129-b2e8-490d-b1b8-9dd11744d117">true</OpenTemplate>
    <CSXSubmissionDate xmlns="e8dc6129-b2e8-490d-b1b8-9dd11744d117" xsi:nil="true"/>
    <TaxCatchAll xmlns="e8dc6129-b2e8-490d-b1b8-9dd11744d117"/>
    <Manager xmlns="e8dc6129-b2e8-490d-b1b8-9dd11744d117" xsi:nil="true"/>
    <NumericId xmlns="e8dc6129-b2e8-490d-b1b8-9dd11744d117" xsi:nil="true"/>
    <ParentAssetId xmlns="e8dc6129-b2e8-490d-b1b8-9dd11744d117" xsi:nil="true"/>
    <OriginalSourceMarket xmlns="e8dc6129-b2e8-490d-b1b8-9dd11744d117">english</OriginalSourceMarket>
    <ApprovalStatus xmlns="e8dc6129-b2e8-490d-b1b8-9dd11744d117">InProgress</ApprovalStatus>
    <TPComponent xmlns="e8dc6129-b2e8-490d-b1b8-9dd11744d117" xsi:nil="true"/>
    <EditorialTags xmlns="e8dc6129-b2e8-490d-b1b8-9dd11744d117" xsi:nil="true"/>
    <TPExecutable xmlns="e8dc6129-b2e8-490d-b1b8-9dd11744d117" xsi:nil="true"/>
    <TPLaunchHelpLink xmlns="e8dc6129-b2e8-490d-b1b8-9dd11744d117" xsi:nil="true"/>
    <LocComments xmlns="e8dc6129-b2e8-490d-b1b8-9dd11744d117" xsi:nil="true"/>
    <LocRecommendedHandoff xmlns="e8dc6129-b2e8-490d-b1b8-9dd11744d117" xsi:nil="true"/>
    <SourceTitle xmlns="e8dc6129-b2e8-490d-b1b8-9dd11744d117" xsi:nil="true"/>
    <CSXUpdate xmlns="e8dc6129-b2e8-490d-b1b8-9dd11744d117">false</CSXUpdate>
    <IntlLocPriority xmlns="e8dc6129-b2e8-490d-b1b8-9dd11744d117" xsi:nil="true"/>
    <UAProjectedTotalWords xmlns="e8dc6129-b2e8-490d-b1b8-9dd11744d117" xsi:nil="true"/>
    <AssetType xmlns="e8dc6129-b2e8-490d-b1b8-9dd11744d117">TP</AssetType>
    <MachineTranslated xmlns="e8dc6129-b2e8-490d-b1b8-9dd11744d117">false</MachineTranslated>
    <OutputCachingOn xmlns="e8dc6129-b2e8-490d-b1b8-9dd11744d117">false</OutputCachingOn>
    <TemplateStatus xmlns="e8dc6129-b2e8-490d-b1b8-9dd11744d117">Complete</TemplateStatus>
    <IsSearchable xmlns="e8dc6129-b2e8-490d-b1b8-9dd11744d117">true</IsSearchable>
    <ContentItem xmlns="e8dc6129-b2e8-490d-b1b8-9dd11744d117" xsi:nil="true"/>
    <HandoffToMSDN xmlns="e8dc6129-b2e8-490d-b1b8-9dd11744d117" xsi:nil="true"/>
    <ShowIn xmlns="e8dc6129-b2e8-490d-b1b8-9dd11744d117">Show everywhere</ShowIn>
    <ThumbnailAssetId xmlns="e8dc6129-b2e8-490d-b1b8-9dd11744d117" xsi:nil="true"/>
    <UALocComments xmlns="e8dc6129-b2e8-490d-b1b8-9dd11744d117" xsi:nil="true"/>
    <UALocRecommendation xmlns="e8dc6129-b2e8-490d-b1b8-9dd11744d117">Localize</UALocRecommendation>
    <LastModifiedDateTime xmlns="e8dc6129-b2e8-490d-b1b8-9dd11744d117" xsi:nil="true"/>
    <LegacyData xmlns="e8dc6129-b2e8-490d-b1b8-9dd11744d117" xsi:nil="true"/>
    <LocManualTestRequired xmlns="e8dc6129-b2e8-490d-b1b8-9dd11744d117">false</LocManualTestRequired>
    <ClipArtFilename xmlns="e8dc6129-b2e8-490d-b1b8-9dd11744d117" xsi:nil="true"/>
    <TPApplication xmlns="e8dc6129-b2e8-490d-b1b8-9dd11744d117" xsi:nil="true"/>
    <CSXHash xmlns="e8dc6129-b2e8-490d-b1b8-9dd11744d117" xsi:nil="true"/>
    <DirectSourceMarket xmlns="e8dc6129-b2e8-490d-b1b8-9dd11744d117">english</DirectSourceMarket>
    <PrimaryImageGen xmlns="e8dc6129-b2e8-490d-b1b8-9dd11744d117">true</PrimaryImageGen>
    <PlannedPubDate xmlns="e8dc6129-b2e8-490d-b1b8-9dd11744d117" xsi:nil="true"/>
    <CSXSubmissionMarket xmlns="e8dc6129-b2e8-490d-b1b8-9dd11744d117" xsi:nil="true"/>
    <Downloads xmlns="e8dc6129-b2e8-490d-b1b8-9dd11744d117">0</Downloads>
    <ArtSampleDocs xmlns="e8dc6129-b2e8-490d-b1b8-9dd11744d117" xsi:nil="true"/>
    <TrustLevel xmlns="e8dc6129-b2e8-490d-b1b8-9dd11744d117">1 Microsoft Managed Content</TrustLevel>
    <BlockPublish xmlns="e8dc6129-b2e8-490d-b1b8-9dd11744d117">false</BlockPublish>
    <TPLaunchHelpLinkType xmlns="e8dc6129-b2e8-490d-b1b8-9dd11744d117">Template</TPLaunchHelpLinkType>
    <LocalizationTagsTaxHTField0 xmlns="e8dc6129-b2e8-490d-b1b8-9dd11744d117">
      <Terms xmlns="http://schemas.microsoft.com/office/infopath/2007/PartnerControls"/>
    </LocalizationTagsTaxHTField0>
    <BusinessGroup xmlns="e8dc6129-b2e8-490d-b1b8-9dd11744d117" xsi:nil="true"/>
    <Providers xmlns="e8dc6129-b2e8-490d-b1b8-9dd11744d117" xsi:nil="true"/>
    <TemplateTemplateType xmlns="e8dc6129-b2e8-490d-b1b8-9dd11744d117">PowerPoint Presentation Template</TemplateTemplateType>
    <TimesCloned xmlns="e8dc6129-b2e8-490d-b1b8-9dd11744d117" xsi:nil="true"/>
    <TPAppVersion xmlns="e8dc6129-b2e8-490d-b1b8-9dd11744d117" xsi:nil="true"/>
    <VoteCount xmlns="e8dc6129-b2e8-490d-b1b8-9dd11744d117" xsi:nil="true"/>
    <FeatureTagsTaxHTField0 xmlns="e8dc6129-b2e8-490d-b1b8-9dd11744d117">
      <Terms xmlns="http://schemas.microsoft.com/office/infopath/2007/PartnerControls"/>
    </FeatureTagsTaxHTField0>
    <Provider xmlns="e8dc6129-b2e8-490d-b1b8-9dd11744d117" xsi:nil="true"/>
    <UACurrentWords xmlns="e8dc6129-b2e8-490d-b1b8-9dd11744d117" xsi:nil="true"/>
    <AssetId xmlns="e8dc6129-b2e8-490d-b1b8-9dd11744d117">TP102895237</AssetId>
    <TPClientViewer xmlns="e8dc6129-b2e8-490d-b1b8-9dd11744d117" xsi:nil="true"/>
    <DSATActionTaken xmlns="e8dc6129-b2e8-490d-b1b8-9dd11744d117" xsi:nil="true"/>
    <APEditor xmlns="e8dc6129-b2e8-490d-b1b8-9dd11744d117">
      <UserInfo>
        <DisplayName/>
        <AccountId xsi:nil="true"/>
        <AccountType/>
      </UserInfo>
    </APEditor>
    <TPInstallLocation xmlns="e8dc6129-b2e8-490d-b1b8-9dd11744d117" xsi:nil="true"/>
    <OOCacheId xmlns="e8dc6129-b2e8-490d-b1b8-9dd11744d117" xsi:nil="true"/>
    <IsDeleted xmlns="e8dc6129-b2e8-490d-b1b8-9dd11744d117">false</IsDeleted>
    <PublishTargets xmlns="e8dc6129-b2e8-490d-b1b8-9dd11744d117">OfficeOnlineVNext</PublishTargets>
    <ApprovalLog xmlns="e8dc6129-b2e8-490d-b1b8-9dd11744d117" xsi:nil="true"/>
    <BugNumber xmlns="e8dc6129-b2e8-490d-b1b8-9dd11744d117" xsi:nil="true"/>
    <CrawlForDependencies xmlns="e8dc6129-b2e8-490d-b1b8-9dd11744d117">false</CrawlForDependencies>
    <InternalTagsTaxHTField0 xmlns="e8dc6129-b2e8-490d-b1b8-9dd11744d117">
      <Terms xmlns="http://schemas.microsoft.com/office/infopath/2007/PartnerControls"/>
    </InternalTagsTaxHTField0>
    <LastHandOff xmlns="e8dc6129-b2e8-490d-b1b8-9dd11744d117" xsi:nil="true"/>
    <Milestone xmlns="e8dc6129-b2e8-490d-b1b8-9dd11744d117" xsi:nil="true"/>
    <OriginalRelease xmlns="e8dc6129-b2e8-490d-b1b8-9dd11744d117">15</OriginalRelease>
    <RecommendationsModifier xmlns="e8dc6129-b2e8-490d-b1b8-9dd11744d117" xsi:nil="true"/>
    <ScenarioTagsTaxHTField0 xmlns="e8dc6129-b2e8-490d-b1b8-9dd11744d117">
      <Terms xmlns="http://schemas.microsoft.com/office/infopath/2007/PartnerControls"/>
    </ScenarioTagsTaxHTField0>
    <UANotes xmlns="e8dc6129-b2e8-490d-b1b8-9dd11744d117" xsi:nil="true"/>
    <LocMarketGroupTiers2 xmlns="e8dc6129-b2e8-490d-b1b8-9dd11744d1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DA42EBD431E25D48BAF21353513BEFF50400498E68C8DDA0E9488B63EFF5C26624D8" ma:contentTypeVersion="56" ma:contentTypeDescription="Create a new document." ma:contentTypeScope="" ma:versionID="6a0071d5c73af34e3e6aa16b4859ece6">
  <xsd:schema xmlns:xsd="http://www.w3.org/2001/XMLSchema" xmlns:xs="http://www.w3.org/2001/XMLSchema" xmlns:p="http://schemas.microsoft.com/office/2006/metadata/properties" xmlns:ns2="e8dc6129-b2e8-490d-b1b8-9dd11744d117" targetNamespace="http://schemas.microsoft.com/office/2006/metadata/properties" ma:root="true" ma:fieldsID="57f9577e44933622b24a6971a249411b" ns2:_="">
    <xsd:import namespace="e8dc6129-b2e8-490d-b1b8-9dd11744d117"/>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c6129-b2e8-490d-b1b8-9dd11744d117"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78bd05d6-58bc-4aa9-812b-ff9719595aaf}"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88634DF5-7237-49F9-904A-3A6F5960B480}" ma:internalName="CSXSubmissionMarket" ma:readOnly="false" ma:showField="MarketName" ma:web="e8dc6129-b2e8-490d-b1b8-9dd11744d117">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9eea29f1-d3c3-47d3-b7cc-eb8e265a03bf}"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098FB02F-E2AC-4FF5-9031-B4F863F2DCB1}" ma:internalName="InProjectListLookup" ma:readOnly="true" ma:showField="InProjectList"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3fb9056d-3141-460f-aec4-30ac9b738383}"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098FB02F-E2AC-4FF5-9031-B4F863F2DCB1}" ma:internalName="LastCompleteVersionLookup" ma:readOnly="true" ma:showField="LastCompleteVersion"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098FB02F-E2AC-4FF5-9031-B4F863F2DCB1}" ma:internalName="LastPreviewErrorLookup" ma:readOnly="true" ma:showField="LastPreviewError"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098FB02F-E2AC-4FF5-9031-B4F863F2DCB1}" ma:internalName="LastPreviewResultLookup" ma:readOnly="true" ma:showField="LastPreviewResult"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098FB02F-E2AC-4FF5-9031-B4F863F2DCB1}" ma:internalName="LastPreviewAttemptDateLookup" ma:readOnly="true" ma:showField="LastPreviewAttemptDate"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098FB02F-E2AC-4FF5-9031-B4F863F2DCB1}" ma:internalName="LastPreviewedByLookup" ma:readOnly="true" ma:showField="LastPreviewedBy"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098FB02F-E2AC-4FF5-9031-B4F863F2DCB1}" ma:internalName="LastPreviewTimeLookup" ma:readOnly="true" ma:showField="LastPreviewTime"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098FB02F-E2AC-4FF5-9031-B4F863F2DCB1}" ma:internalName="LastPreviewVersionLookup" ma:readOnly="true" ma:showField="LastPreviewVersion"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098FB02F-E2AC-4FF5-9031-B4F863F2DCB1}" ma:internalName="LastPublishErrorLookup" ma:readOnly="true" ma:showField="LastPublishError"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098FB02F-E2AC-4FF5-9031-B4F863F2DCB1}" ma:internalName="LastPublishResultLookup" ma:readOnly="true" ma:showField="LastPublishResult"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098FB02F-E2AC-4FF5-9031-B4F863F2DCB1}" ma:internalName="LastPublishAttemptDateLookup" ma:readOnly="true" ma:showField="LastPublishAttemptDate"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098FB02F-E2AC-4FF5-9031-B4F863F2DCB1}" ma:internalName="LastPublishedByLookup" ma:readOnly="true" ma:showField="LastPublishedBy"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098FB02F-E2AC-4FF5-9031-B4F863F2DCB1}" ma:internalName="LastPublishTimeLookup" ma:readOnly="true" ma:showField="LastPublishTime"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098FB02F-E2AC-4FF5-9031-B4F863F2DCB1}" ma:internalName="LastPublishVersionLookup" ma:readOnly="true" ma:showField="LastPublishVersion"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4931D6FE-B32A-43CC-A0FD-D75B886DADA4}" ma:internalName="LocLastLocAttemptVersionLookup" ma:readOnly="false" ma:showField="LastLocAttemptVersion" ma:web="e8dc6129-b2e8-490d-b1b8-9dd11744d117">
      <xsd:simpleType>
        <xsd:restriction base="dms:Lookup"/>
      </xsd:simpleType>
    </xsd:element>
    <xsd:element name="LocLastLocAttemptVersionTypeLookup" ma:index="71" nillable="true" ma:displayName="Loc Last Loc Attempt Version Type" ma:default="" ma:list="{4931D6FE-B32A-43CC-A0FD-D75B886DADA4}" ma:internalName="LocLastLocAttemptVersionTypeLookup" ma:readOnly="true" ma:showField="LastLocAttemptVersionType" ma:web="e8dc6129-b2e8-490d-b1b8-9dd11744d117">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4931D6FE-B32A-43CC-A0FD-D75B886DADA4}" ma:internalName="LocNewPublishedVersionLookup" ma:readOnly="true" ma:showField="NewPublishedVersion" ma:web="e8dc6129-b2e8-490d-b1b8-9dd11744d117">
      <xsd:simpleType>
        <xsd:restriction base="dms:Lookup"/>
      </xsd:simpleType>
    </xsd:element>
    <xsd:element name="LocOverallHandbackStatusLookup" ma:index="75" nillable="true" ma:displayName="Loc Overall Handback Status" ma:default="" ma:list="{4931D6FE-B32A-43CC-A0FD-D75B886DADA4}" ma:internalName="LocOverallHandbackStatusLookup" ma:readOnly="true" ma:showField="OverallHandbackStatus" ma:web="e8dc6129-b2e8-490d-b1b8-9dd11744d117">
      <xsd:simpleType>
        <xsd:restriction base="dms:Lookup"/>
      </xsd:simpleType>
    </xsd:element>
    <xsd:element name="LocOverallLocStatusLookup" ma:index="76" nillable="true" ma:displayName="Loc Overall Localize Status" ma:default="" ma:list="{4931D6FE-B32A-43CC-A0FD-D75B886DADA4}" ma:internalName="LocOverallLocStatusLookup" ma:readOnly="true" ma:showField="OverallLocStatus" ma:web="e8dc6129-b2e8-490d-b1b8-9dd11744d117">
      <xsd:simpleType>
        <xsd:restriction base="dms:Lookup"/>
      </xsd:simpleType>
    </xsd:element>
    <xsd:element name="LocOverallPreviewStatusLookup" ma:index="77" nillable="true" ma:displayName="Loc Overall Preview Status" ma:default="" ma:list="{4931D6FE-B32A-43CC-A0FD-D75B886DADA4}" ma:internalName="LocOverallPreviewStatusLookup" ma:readOnly="true" ma:showField="OverallPreviewStatus" ma:web="e8dc6129-b2e8-490d-b1b8-9dd11744d117">
      <xsd:simpleType>
        <xsd:restriction base="dms:Lookup"/>
      </xsd:simpleType>
    </xsd:element>
    <xsd:element name="LocOverallPublishStatusLookup" ma:index="78" nillable="true" ma:displayName="Loc Overall Publish Status" ma:default="" ma:list="{4931D6FE-B32A-43CC-A0FD-D75B886DADA4}" ma:internalName="LocOverallPublishStatusLookup" ma:readOnly="true" ma:showField="OverallPublishStatus" ma:web="e8dc6129-b2e8-490d-b1b8-9dd11744d117">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4931D6FE-B32A-43CC-A0FD-D75B886DADA4}" ma:internalName="LocProcessedForHandoffsLookup" ma:readOnly="true" ma:showField="ProcessedForHandoffs" ma:web="e8dc6129-b2e8-490d-b1b8-9dd11744d117">
      <xsd:simpleType>
        <xsd:restriction base="dms:Lookup"/>
      </xsd:simpleType>
    </xsd:element>
    <xsd:element name="LocProcessedForMarketsLookup" ma:index="81" nillable="true" ma:displayName="Loc Processed For Markets" ma:default="" ma:list="{4931D6FE-B32A-43CC-A0FD-D75B886DADA4}" ma:internalName="LocProcessedForMarketsLookup" ma:readOnly="true" ma:showField="ProcessedForMarkets" ma:web="e8dc6129-b2e8-490d-b1b8-9dd11744d117">
      <xsd:simpleType>
        <xsd:restriction base="dms:Lookup"/>
      </xsd:simpleType>
    </xsd:element>
    <xsd:element name="LocPublishedDependentAssetsLookup" ma:index="82" nillable="true" ma:displayName="Loc Published Dependent Assets" ma:default="" ma:list="{4931D6FE-B32A-43CC-A0FD-D75B886DADA4}" ma:internalName="LocPublishedDependentAssetsLookup" ma:readOnly="true" ma:showField="PublishedDependentAssets" ma:web="e8dc6129-b2e8-490d-b1b8-9dd11744d117">
      <xsd:simpleType>
        <xsd:restriction base="dms:Lookup"/>
      </xsd:simpleType>
    </xsd:element>
    <xsd:element name="LocPublishedLinkedAssetsLookup" ma:index="83" nillable="true" ma:displayName="Loc Published Linked Assets" ma:default="" ma:list="{4931D6FE-B32A-43CC-A0FD-D75B886DADA4}" ma:internalName="LocPublishedLinkedAssetsLookup" ma:readOnly="true" ma:showField="PublishedLinkedAssets" ma:web="e8dc6129-b2e8-490d-b1b8-9dd11744d117">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899027dd-2268-4b10-8e88-56f3d7ef0ba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88634DF5-7237-49F9-904A-3A6F5960B480}" ma:internalName="Markets" ma:readOnly="false" ma:showField="MarketName"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098FB02F-E2AC-4FF5-9031-B4F863F2DCB1}" ma:internalName="NumOfRatingsLookup" ma:readOnly="true" ma:showField="NumOfRatings"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098FB02F-E2AC-4FF5-9031-B4F863F2DCB1}" ma:internalName="PublishStatusLookup" ma:readOnly="false" ma:showField="PublishStatus"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da1e43b2-151f-43c6-9dad-d68cc2d10fc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68a54b6a-f364-46cc-a1de-ceaa1300fad4}" ma:internalName="TaxCatchAll" ma:showField="CatchAllData"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68a54b6a-f364-46cc-a1de-ceaa1300fad4}" ma:internalName="TaxCatchAllLabel" ma:readOnly="true" ma:showField="CatchAllDataLabel" ma:web="e8dc6129-b2e8-490d-b1b8-9dd11744d117">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7FFC76-5C38-4A27-BB7F-88232C223BCD}">
  <ds:schemaRefs>
    <ds:schemaRef ds:uri="http://schemas.microsoft.com/office/2006/metadata/properties"/>
    <ds:schemaRef ds:uri="http://schemas.microsoft.com/office/infopath/2007/PartnerControls"/>
    <ds:schemaRef ds:uri="e8dc6129-b2e8-490d-b1b8-9dd11744d117"/>
  </ds:schemaRefs>
</ds:datastoreItem>
</file>

<file path=customXml/itemProps2.xml><?xml version="1.0" encoding="utf-8"?>
<ds:datastoreItem xmlns:ds="http://schemas.openxmlformats.org/officeDocument/2006/customXml" ds:itemID="{EBC1215D-0C8D-4579-A83C-EC8DC1DF4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c6129-b2e8-490d-b1b8-9dd11744d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TotalTime>
  <Words>342</Words>
  <Application>Microsoft Office PowerPoint</Application>
  <PresentationFormat>Širokozaslonsko</PresentationFormat>
  <Paragraphs>52</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Corbel</vt:lpstr>
      <vt:lpstr>Euphemia</vt:lpstr>
      <vt:lpstr>Wingdings</vt:lpstr>
      <vt:lpstr>Banded Design Blue 16x9</vt:lpstr>
      <vt:lpstr>TEHNIŠKI DAN – ČISTILNA AKCIJA</vt:lpstr>
      <vt:lpstr>Pomlad je čas za obnovo, čiščenje, za ustvarjanje želja, za cvetenje ... </vt:lpstr>
      <vt:lpstr>KAJ BOSTE POČELI?</vt:lpstr>
      <vt:lpstr>NEKAJ NASVETOV</vt:lpstr>
      <vt:lpstr>      </vt:lpstr>
      <vt:lpstr>PowerPointova predstavitev</vt:lpstr>
      <vt:lpstr>ZATO 11. MAJA VRNITE NARAVI, KAR ONA DAJE NAM – LEPOTO.</vt:lpstr>
      <vt:lpstr>FOTOGRAFIJE  PREJ - POTEM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ČISTILNA AKCIJA</dc:title>
  <dc:creator>jasna.jurkovich@gmail.com</dc:creator>
  <cp:lastModifiedBy>jasna.jurkovich@gmail.com</cp:lastModifiedBy>
  <cp:revision>7</cp:revision>
  <dcterms:created xsi:type="dcterms:W3CDTF">2020-05-07T08:19:19Z</dcterms:created>
  <dcterms:modified xsi:type="dcterms:W3CDTF">2020-05-07T09:17:43Z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0x010100DA42EBD431E25D48BAF21353513BEFF50400498E68C8DDA0E9488B63EFF5C26624D8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