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5" d="100"/>
          <a:sy n="75" d="100"/>
        </p:scale>
        <p:origin x="195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E94B0B-DAF4-4742-A848-7B2B1CF23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FC3909D-538C-481E-9AF7-7D5685E15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77A234A-C694-47F2-B2CA-1D93B836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2273B3-9F0A-47B0-A469-AD8ABCE64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8A6D909-EFF3-4C28-A689-900CB4C5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695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4C26E5-6421-4FAC-9FEE-424DA2BB9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E21F342-B6DC-46E1-9BF7-E383DAAEF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34930A5-5314-4E96-A908-446D5FDC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00941FA-A236-45D3-9D48-D488E429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E6351D4-6669-4A56-8F13-3057A53C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410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F2F16D6-6FD6-40E8-97EC-BE7A75B86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AA8EC590-BD89-4725-AB34-9BC86D86C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4196A1A-23EE-42B4-B548-07180EA40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426C90-BBF7-492D-BBC1-07A8EA72B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BCDC14B-CD0D-4E6E-8BBA-1B8B6B68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87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741395-F06A-44CF-985A-391363E0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14B86E7-4BAA-447C-AFAF-1D8F30A72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CA44504-5CFD-43A5-9152-CDC240B6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8D262CF-5A04-4F99-8B17-6C12E6B4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191DCF3-409F-453B-9730-55BD0C68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024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22EB0B-D867-42C6-91EF-097C27FB9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A73873A-177F-4F62-B9FF-EC0DC0D7A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EDC4401-21E5-4769-AC7F-C7685F42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A7A4098-33A4-4C6A-9905-102D640E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675CCDF-8A7E-4ECB-85CB-A1F6D353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282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3578CE-E82F-4FE4-A44A-4AC2E74F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19E4416-1224-44C0-B113-2A4132415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520833A-1E8A-4151-9D9F-094BB6E74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F997D98-D45B-4A1F-ADA0-C0715D932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0E2C49D-2647-4124-A5F4-87D8514A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43CAACD-A58C-4D5A-B4E3-A2C2510F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543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EAD899-812D-40B6-A4DF-B1198C4AC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2B09A1D-A716-4974-86DA-059A0F462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2085074-2257-4DC7-B8B8-97A47E6D1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D6E000B-648E-415E-A041-A814C1A05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98AA309-6B53-4DF0-B4C9-131A67E902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6B1C4E5D-18A1-4971-8E8E-628B6F9E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E3C3C179-2F84-403A-85A5-7CE782E6F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F316D313-60FA-4C36-B605-68956401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29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7C3E9B-E5A7-480E-947B-FE40ACB9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5B05E75-A8D6-4491-9C0C-348AEA20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2C76D91-4F37-4ACD-AF6E-A615B15B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8F7201A0-FA49-4AA0-B13F-E97F8E4C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0796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87F0D6A-3365-4E6C-8B9F-C839CDD6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7B484B3-31B1-4F2C-9077-E165D8E2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9DA2FB7-B943-419B-BA06-99F45D051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614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C2C9CED-2242-4E92-A303-E9528880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C97CA4-1C4C-4FC4-AEA3-DC9D79A20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A847974-F6A8-4913-B923-EFFC3BB25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09BFB48-9E06-4625-A34A-5394DB336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99EC68B-E4BB-4E4B-B525-43F346EC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352AF7E-F2DC-40A2-8811-7812053A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646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5F2148-67B6-4A72-9BDB-BD7E3FE0A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D53A2B35-FBF8-4095-A3DD-8084B717D3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73022916-1FAC-4E13-A2DA-2D86DEF2A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47609DA-25C9-4B2E-BFF0-2DE38AE4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60D6432-CE08-444E-96F7-254352ADB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46DB079-A0AD-4E4A-9F04-9B5C6189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307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1F961CB7-77E5-4142-BC97-B8ECED3AB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15DA6CA-7517-43CB-BA80-911D81C6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C79DBEB-1163-4442-A097-3A1A6090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3538D-1E77-42E0-B859-7A5DE2BDE9AC}" type="datetimeFigureOut">
              <a:rPr lang="sl-SI" smtClean="0"/>
              <a:t>22. 04. 2020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2ACEEA2-1588-40CC-BBA4-1C3C3EC25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917EB2-82F5-4913-AE74-D493CC3B1C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0B244-11DF-4637-A097-E43BBD93242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924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A666241-8F7A-491D-AA69-AE09D89D0D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ŠTEVILA</a:t>
            </a:r>
            <a:br>
              <a:rPr lang="sl-SI" dirty="0"/>
            </a:br>
            <a:r>
              <a:rPr lang="sl-SI" dirty="0"/>
              <a:t>OD 10 DO 15</a:t>
            </a:r>
          </a:p>
        </p:txBody>
      </p:sp>
    </p:spTree>
    <p:extLst>
      <p:ext uri="{BB962C8B-B14F-4D97-AF65-F5344CB8AC3E}">
        <p14:creationId xmlns:p14="http://schemas.microsoft.com/office/powerpoint/2010/main" val="144958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9299F54-93DE-4E6C-97FF-D445836C17AE}"/>
              </a:ext>
            </a:extLst>
          </p:cNvPr>
          <p:cNvSpPr txBox="1"/>
          <p:nvPr/>
        </p:nvSpPr>
        <p:spPr>
          <a:xfrm>
            <a:off x="2146300" y="635000"/>
            <a:ext cx="890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12  </a:t>
            </a:r>
            <a:r>
              <a:rPr lang="sl-SI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</a:t>
            </a:r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NAJST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96D2DCD-D717-4A57-B8DF-700DAE1D5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480332"/>
              </p:ext>
            </p:extLst>
          </p:nvPr>
        </p:nvGraphicFramePr>
        <p:xfrm>
          <a:off x="2705100" y="2782570"/>
          <a:ext cx="6089653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579967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46A032D-534A-45C6-9FE1-F69BA87EC92C}"/>
              </a:ext>
            </a:extLst>
          </p:cNvPr>
          <p:cNvSpPr txBox="1"/>
          <p:nvPr/>
        </p:nvSpPr>
        <p:spPr>
          <a:xfrm>
            <a:off x="4003676" y="4776450"/>
            <a:ext cx="349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6929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FAE4D1D2-8238-49E4-9B4C-DC1D2F432BF6}"/>
              </a:ext>
            </a:extLst>
          </p:cNvPr>
          <p:cNvSpPr txBox="1"/>
          <p:nvPr/>
        </p:nvSpPr>
        <p:spPr>
          <a:xfrm>
            <a:off x="4003676" y="4776450"/>
            <a:ext cx="349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F63FE76-F27A-4350-9499-6E549DD499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16761"/>
              </p:ext>
            </p:extLst>
          </p:nvPr>
        </p:nvGraphicFramePr>
        <p:xfrm>
          <a:off x="2705100" y="2782570"/>
          <a:ext cx="6089653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579967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14E8387-82E9-45C8-84F3-18D8BB078936}"/>
              </a:ext>
            </a:extLst>
          </p:cNvPr>
          <p:cNvSpPr txBox="1"/>
          <p:nvPr/>
        </p:nvSpPr>
        <p:spPr>
          <a:xfrm>
            <a:off x="2146300" y="635000"/>
            <a:ext cx="890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13  </a:t>
            </a:r>
            <a:r>
              <a:rPr lang="sl-SI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</a:t>
            </a:r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NAJST</a:t>
            </a:r>
          </a:p>
        </p:txBody>
      </p:sp>
    </p:spTree>
    <p:extLst>
      <p:ext uri="{BB962C8B-B14F-4D97-AF65-F5344CB8AC3E}">
        <p14:creationId xmlns:p14="http://schemas.microsoft.com/office/powerpoint/2010/main" val="4234276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46A81D8-F991-4C8D-824A-6C0C8856EC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337159"/>
              </p:ext>
            </p:extLst>
          </p:nvPr>
        </p:nvGraphicFramePr>
        <p:xfrm>
          <a:off x="2705100" y="2782570"/>
          <a:ext cx="6089653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579967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3" name="PoljeZBesedilom 2">
            <a:extLst>
              <a:ext uri="{FF2B5EF4-FFF2-40B4-BE49-F238E27FC236}">
                <a16:creationId xmlns:a16="http://schemas.microsoft.com/office/drawing/2014/main" id="{BA4FF7AA-5190-4CCC-B5A1-96D096F86B3B}"/>
              </a:ext>
            </a:extLst>
          </p:cNvPr>
          <p:cNvSpPr txBox="1"/>
          <p:nvPr/>
        </p:nvSpPr>
        <p:spPr>
          <a:xfrm>
            <a:off x="2146300" y="635000"/>
            <a:ext cx="890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14  </a:t>
            </a:r>
            <a:r>
              <a:rPr lang="sl-SI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ŠTIRI</a:t>
            </a:r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NAJST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7B662C8A-9CC9-428F-9D5F-C56A37E7A5A1}"/>
              </a:ext>
            </a:extLst>
          </p:cNvPr>
          <p:cNvSpPr txBox="1"/>
          <p:nvPr/>
        </p:nvSpPr>
        <p:spPr>
          <a:xfrm>
            <a:off x="4003676" y="4776450"/>
            <a:ext cx="349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6962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C3F7652-8423-4D8D-8AD6-2D851C0EB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337159"/>
              </p:ext>
            </p:extLst>
          </p:nvPr>
        </p:nvGraphicFramePr>
        <p:xfrm>
          <a:off x="2705100" y="2782570"/>
          <a:ext cx="6089653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579967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3" name="PoljeZBesedilom 2">
            <a:extLst>
              <a:ext uri="{FF2B5EF4-FFF2-40B4-BE49-F238E27FC236}">
                <a16:creationId xmlns:a16="http://schemas.microsoft.com/office/drawing/2014/main" id="{F94EAAC8-B607-4BE5-A14F-079216711896}"/>
              </a:ext>
            </a:extLst>
          </p:cNvPr>
          <p:cNvSpPr txBox="1"/>
          <p:nvPr/>
        </p:nvSpPr>
        <p:spPr>
          <a:xfrm>
            <a:off x="2146300" y="635000"/>
            <a:ext cx="8902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15  </a:t>
            </a:r>
            <a:r>
              <a:rPr lang="sl-SI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</a:t>
            </a:r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NAJST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93D22D0-29E4-4A80-8B1E-2F631C053A23}"/>
              </a:ext>
            </a:extLst>
          </p:cNvPr>
          <p:cNvSpPr txBox="1"/>
          <p:nvPr/>
        </p:nvSpPr>
        <p:spPr>
          <a:xfrm>
            <a:off x="4003676" y="4776450"/>
            <a:ext cx="349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45656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8B246200-F60F-41A5-BD16-B5D58CF723E6}"/>
              </a:ext>
            </a:extLst>
          </p:cNvPr>
          <p:cNvSpPr txBox="1"/>
          <p:nvPr/>
        </p:nvSpPr>
        <p:spPr>
          <a:xfrm>
            <a:off x="660400" y="660400"/>
            <a:ext cx="10693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ŠTEJ OD NAJMANJŠEGA DO NAJVEČJEGA ŠTEVILA</a:t>
            </a:r>
            <a:r>
              <a:rPr lang="sl-SI" dirty="0"/>
              <a:t>.</a:t>
            </a:r>
          </a:p>
          <a:p>
            <a:endParaRPr lang="sl-SI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ABE347-0D16-4DBE-AD27-F6352BDE9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262" y="2132806"/>
            <a:ext cx="79914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80000"/>
              </a:lnSpc>
            </a:pP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3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4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5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6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7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8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9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10,</a:t>
            </a:r>
            <a:b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1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2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1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3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1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4</a:t>
            </a:r>
            <a:r>
              <a:rPr lang="hr-H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,  1</a:t>
            </a:r>
            <a:r>
              <a:rPr lang="hr-H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240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3AF71184-BE44-476F-A7A1-FCDAFE6E86D5}"/>
              </a:ext>
            </a:extLst>
          </p:cNvPr>
          <p:cNvSpPr txBox="1"/>
          <p:nvPr/>
        </p:nvSpPr>
        <p:spPr>
          <a:xfrm>
            <a:off x="1104900" y="673100"/>
            <a:ext cx="10553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ŠTEJ OD NAJVEČJEGA DO NAJMANJŠEGA ŠTEVILA.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CA4301-AC95-4B71-B598-AEE69635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1518" y="2132806"/>
            <a:ext cx="820896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80000"/>
              </a:lnSpc>
            </a:pPr>
            <a:r>
              <a:rPr lang="hr-HR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15, 14, 13, 12, 11, 10, 9, 8, 7, 6, 5, 4, 3, 2, 1</a:t>
            </a:r>
          </a:p>
        </p:txBody>
      </p:sp>
    </p:spTree>
    <p:extLst>
      <p:ext uri="{BB962C8B-B14F-4D97-AF65-F5344CB8AC3E}">
        <p14:creationId xmlns:p14="http://schemas.microsoft.com/office/powerpoint/2010/main" val="51182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3BC8C1-C7DF-4649-A2CA-3F445990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100" y="254000"/>
            <a:ext cx="10515600" cy="1993900"/>
          </a:xfrm>
        </p:spPr>
        <p:txBody>
          <a:bodyPr>
            <a:normAutofit fontScale="90000"/>
          </a:bodyPr>
          <a:lstStyle/>
          <a:p>
            <a:r>
              <a:rPr lang="sl-SI" dirty="0"/>
              <a:t>PONOVIMO</a:t>
            </a:r>
            <a:br>
              <a:rPr lang="sl-SI" dirty="0"/>
            </a:br>
            <a:br>
              <a:rPr lang="sl-SI" dirty="0"/>
            </a:br>
            <a:r>
              <a:rPr lang="sl-SI" dirty="0"/>
              <a:t>UREDI ŠTEVILA PO VRSTI </a:t>
            </a:r>
            <a:r>
              <a:rPr lang="sl-SI" b="1" dirty="0"/>
              <a:t>OD NAJMANJŠEGA DO NAJVEČJEGA.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D1BCA79-07EB-4B72-AFE7-CD7EDA2D3214}"/>
              </a:ext>
            </a:extLst>
          </p:cNvPr>
          <p:cNvSpPr txBox="1"/>
          <p:nvPr/>
        </p:nvSpPr>
        <p:spPr>
          <a:xfrm>
            <a:off x="977900" y="3429000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5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D0A96BF3-F823-4E14-A2B5-3C3FCB9BE263}"/>
              </a:ext>
            </a:extLst>
          </p:cNvPr>
          <p:cNvSpPr txBox="1"/>
          <p:nvPr/>
        </p:nvSpPr>
        <p:spPr>
          <a:xfrm>
            <a:off x="4533900" y="2768600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7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184AEA57-E674-41C2-A080-7F4081ABC762}"/>
              </a:ext>
            </a:extLst>
          </p:cNvPr>
          <p:cNvSpPr txBox="1"/>
          <p:nvPr/>
        </p:nvSpPr>
        <p:spPr>
          <a:xfrm>
            <a:off x="10198100" y="4287798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8</a:t>
            </a:r>
          </a:p>
        </p:txBody>
      </p: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D3DAAEE6-45DF-4089-A3E9-C95AE90CB602}"/>
              </a:ext>
            </a:extLst>
          </p:cNvPr>
          <p:cNvSpPr txBox="1"/>
          <p:nvPr/>
        </p:nvSpPr>
        <p:spPr>
          <a:xfrm>
            <a:off x="7150100" y="3429000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3</a:t>
            </a:r>
          </a:p>
        </p:txBody>
      </p: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724E4A30-835A-4072-94B3-FEB4213F3B2A}"/>
              </a:ext>
            </a:extLst>
          </p:cNvPr>
          <p:cNvSpPr txBox="1"/>
          <p:nvPr/>
        </p:nvSpPr>
        <p:spPr>
          <a:xfrm>
            <a:off x="3263900" y="4841796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79257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85E8A0-1ED9-443F-B321-9218E0D0A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SI ŠTEVILA UREDIL PRAVILNO?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9C2707E-FFDA-4783-9FC9-D1B54AA53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0" y="2705101"/>
            <a:ext cx="4775200" cy="1689099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6600" dirty="0"/>
              <a:t>3, 5, 7, 8, 10</a:t>
            </a:r>
          </a:p>
        </p:txBody>
      </p:sp>
    </p:spTree>
    <p:extLst>
      <p:ext uri="{BB962C8B-B14F-4D97-AF65-F5344CB8AC3E}">
        <p14:creationId xmlns:p14="http://schemas.microsoft.com/office/powerpoint/2010/main" val="354840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30F057-D873-4CBE-A10F-4860ED13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UREDI ŠTEVILA PO VELIKOSTI </a:t>
            </a:r>
            <a:r>
              <a:rPr lang="sl-SI" b="1" dirty="0"/>
              <a:t>OD NAJVEČJEGA DO NAJMANJŠEGA.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0B48C03-9DB0-4539-B4FB-8D640665484E}"/>
              </a:ext>
            </a:extLst>
          </p:cNvPr>
          <p:cNvSpPr txBox="1"/>
          <p:nvPr/>
        </p:nvSpPr>
        <p:spPr>
          <a:xfrm>
            <a:off x="977900" y="3429000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9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E68B233-9D4D-4ECB-BAB5-1099351282BC}"/>
              </a:ext>
            </a:extLst>
          </p:cNvPr>
          <p:cNvSpPr txBox="1"/>
          <p:nvPr/>
        </p:nvSpPr>
        <p:spPr>
          <a:xfrm>
            <a:off x="9944100" y="2468602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1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F512233-EA7B-4760-96BD-AB574C1AE1DC}"/>
              </a:ext>
            </a:extLst>
          </p:cNvPr>
          <p:cNvSpPr txBox="1"/>
          <p:nvPr/>
        </p:nvSpPr>
        <p:spPr>
          <a:xfrm>
            <a:off x="4559302" y="2321004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5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844DFD2-3C8E-4F99-AB34-34B0328EA04B}"/>
              </a:ext>
            </a:extLst>
          </p:cNvPr>
          <p:cNvSpPr txBox="1"/>
          <p:nvPr/>
        </p:nvSpPr>
        <p:spPr>
          <a:xfrm>
            <a:off x="8026400" y="4422696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6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BB363C97-8307-4699-BD58-222C422266A7}"/>
              </a:ext>
            </a:extLst>
          </p:cNvPr>
          <p:cNvSpPr txBox="1"/>
          <p:nvPr/>
        </p:nvSpPr>
        <p:spPr>
          <a:xfrm>
            <a:off x="3530601" y="4761746"/>
            <a:ext cx="127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6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57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BF2ABE-E092-48A0-9638-1E53E752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SI ŠTEVILA UREDIL PRAVILNO?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8243B75-D891-4454-9BFA-02017D5A8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2994025"/>
            <a:ext cx="4064000" cy="123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6600" dirty="0"/>
              <a:t>9, 6, 5, 2, 1</a:t>
            </a:r>
          </a:p>
        </p:txBody>
      </p:sp>
    </p:spTree>
    <p:extLst>
      <p:ext uri="{BB962C8B-B14F-4D97-AF65-F5344CB8AC3E}">
        <p14:creationId xmlns:p14="http://schemas.microsoft.com/office/powerpoint/2010/main" val="376228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72B70E96-F80D-4769-9F99-7BE3F38290B8}"/>
              </a:ext>
            </a:extLst>
          </p:cNvPr>
          <p:cNvSpPr txBox="1"/>
          <p:nvPr/>
        </p:nvSpPr>
        <p:spPr>
          <a:xfrm>
            <a:off x="850900" y="1843950"/>
            <a:ext cx="9994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/>
              <a:t>ŠTEJ OD 1 DO 10.</a:t>
            </a:r>
          </a:p>
          <a:p>
            <a:endParaRPr lang="sl-SI" sz="4000" dirty="0"/>
          </a:p>
          <a:p>
            <a:endParaRPr lang="sl-SI" sz="4000" dirty="0"/>
          </a:p>
          <a:p>
            <a:endParaRPr lang="sl-SI" sz="4000" dirty="0"/>
          </a:p>
          <a:p>
            <a:r>
              <a:rPr lang="sl-SI" sz="4000" dirty="0"/>
              <a:t>SEDAJ PA POSKUSI ŠTETI OD 10 DO 1.</a:t>
            </a:r>
          </a:p>
        </p:txBody>
      </p:sp>
    </p:spTree>
    <p:extLst>
      <p:ext uri="{BB962C8B-B14F-4D97-AF65-F5344CB8AC3E}">
        <p14:creationId xmlns:p14="http://schemas.microsoft.com/office/powerpoint/2010/main" val="263272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>
            <a:extLst>
              <a:ext uri="{FF2B5EF4-FFF2-40B4-BE49-F238E27FC236}">
                <a16:creationId xmlns:a16="http://schemas.microsoft.com/office/drawing/2014/main" id="{07229B54-A322-49B8-9B92-0A0605B9F828}"/>
              </a:ext>
            </a:extLst>
          </p:cNvPr>
          <p:cNvSpPr txBox="1"/>
          <p:nvPr/>
        </p:nvSpPr>
        <p:spPr>
          <a:xfrm>
            <a:off x="457200" y="977900"/>
            <a:ext cx="114935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400" dirty="0">
                <a:solidFill>
                  <a:schemeClr val="accent2">
                    <a:lumMod val="75000"/>
                  </a:schemeClr>
                </a:solidFill>
              </a:rPr>
              <a:t>DANES BOMO SPOZNALI ŠTEVILA OD 10 DO 15</a:t>
            </a:r>
          </a:p>
          <a:p>
            <a:pPr algn="ctr"/>
            <a:endParaRPr lang="sl-SI" sz="4400" dirty="0"/>
          </a:p>
          <a:p>
            <a:pPr algn="ctr"/>
            <a:endParaRPr lang="sl-SI" sz="4400" dirty="0"/>
          </a:p>
          <a:p>
            <a:pPr algn="ctr"/>
            <a:r>
              <a:rPr lang="sl-SI" sz="4400" dirty="0"/>
              <a:t>VEŠ KATERA ŠTEVILA SO TO?  </a:t>
            </a:r>
          </a:p>
          <a:p>
            <a:pPr algn="ctr"/>
            <a:r>
              <a:rPr lang="sl-SI" sz="4400" dirty="0"/>
              <a:t>HITRO JIH NAŠTEJ.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94577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C9E429FD-1D27-4F3C-904B-F4F68AE68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828624"/>
              </p:ext>
            </p:extLst>
          </p:nvPr>
        </p:nvGraphicFramePr>
        <p:xfrm>
          <a:off x="2768600" y="2782570"/>
          <a:ext cx="6026150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602615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02615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6" name="PoljeZBesedilom 5">
            <a:extLst>
              <a:ext uri="{FF2B5EF4-FFF2-40B4-BE49-F238E27FC236}">
                <a16:creationId xmlns:a16="http://schemas.microsoft.com/office/drawing/2014/main" id="{6F4AC66D-CB0C-4A63-8979-46471ED09B8C}"/>
              </a:ext>
            </a:extLst>
          </p:cNvPr>
          <p:cNvSpPr txBox="1"/>
          <p:nvPr/>
        </p:nvSpPr>
        <p:spPr>
          <a:xfrm>
            <a:off x="2768600" y="685800"/>
            <a:ext cx="63881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b="1" dirty="0">
                <a:latin typeface="Arial" panose="020B0604020202020204" pitchFamily="34" charset="0"/>
                <a:cs typeface="Arial" panose="020B0604020202020204" pitchFamily="34" charset="0"/>
              </a:rPr>
              <a:t>10  DESET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3501F6E-5A8B-4093-8EB2-EF75FBF460D5}"/>
              </a:ext>
            </a:extLst>
          </p:cNvPr>
          <p:cNvSpPr txBox="1"/>
          <p:nvPr/>
        </p:nvSpPr>
        <p:spPr>
          <a:xfrm>
            <a:off x="1498600" y="5067300"/>
            <a:ext cx="994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dirty="0"/>
              <a:t>ŠTEVILO 1O SMO MI ŽE SPOZNALI. HITRO RAZMISLI, KATERO ŠTEVILO JE NASLEDNIK ŠTEVILA 10.</a:t>
            </a:r>
          </a:p>
        </p:txBody>
      </p:sp>
    </p:spTree>
    <p:extLst>
      <p:ext uri="{BB962C8B-B14F-4D97-AF65-F5344CB8AC3E}">
        <p14:creationId xmlns:p14="http://schemas.microsoft.com/office/powerpoint/2010/main" val="286457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5F9F461-8039-4DB2-BE37-B557058C6B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38580"/>
              </p:ext>
            </p:extLst>
          </p:nvPr>
        </p:nvGraphicFramePr>
        <p:xfrm>
          <a:off x="2705100" y="2782570"/>
          <a:ext cx="6089653" cy="1292860"/>
        </p:xfrm>
        <a:graphic>
          <a:graphicData uri="http://schemas.openxmlformats.org/drawingml/2006/table">
            <a:tbl>
              <a:tblPr firstRow="1" firstCol="1" bandRow="1"/>
              <a:tblGrid>
                <a:gridCol w="579967">
                  <a:extLst>
                    <a:ext uri="{9D8B030D-6E8A-4147-A177-3AD203B41FA5}">
                      <a16:colId xmlns:a16="http://schemas.microsoft.com/office/drawing/2014/main" val="2775282382"/>
                    </a:ext>
                  </a:extLst>
                </a:gridCol>
                <a:gridCol w="617342">
                  <a:extLst>
                    <a:ext uri="{9D8B030D-6E8A-4147-A177-3AD203B41FA5}">
                      <a16:colId xmlns:a16="http://schemas.microsoft.com/office/drawing/2014/main" val="3534265337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250442894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12936702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1680815481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84379206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69073328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2329843353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997417872"/>
                    </a:ext>
                  </a:extLst>
                </a:gridCol>
                <a:gridCol w="611543">
                  <a:extLst>
                    <a:ext uri="{9D8B030D-6E8A-4147-A177-3AD203B41FA5}">
                      <a16:colId xmlns:a16="http://schemas.microsoft.com/office/drawing/2014/main" val="3712380208"/>
                    </a:ext>
                  </a:extLst>
                </a:gridCol>
              </a:tblGrid>
              <a:tr h="664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38653"/>
                  </a:ext>
                </a:extLst>
              </a:tr>
              <a:tr h="6281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29802"/>
                  </a:ext>
                </a:extLst>
              </a:tr>
            </a:tbl>
          </a:graphicData>
        </a:graphic>
      </p:graphicFrame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E02BBBF-336C-4DA0-9D90-75C5A0114C88}"/>
              </a:ext>
            </a:extLst>
          </p:cNvPr>
          <p:cNvSpPr txBox="1"/>
          <p:nvPr/>
        </p:nvSpPr>
        <p:spPr>
          <a:xfrm>
            <a:off x="2705100" y="635000"/>
            <a:ext cx="795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11  </a:t>
            </a:r>
            <a:r>
              <a:rPr lang="sl-SI" sz="8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</a:t>
            </a:r>
            <a:r>
              <a:rPr lang="sl-SI" sz="8800" dirty="0">
                <a:latin typeface="Arial" panose="020B0604020202020204" pitchFamily="34" charset="0"/>
                <a:cs typeface="Arial" panose="020B0604020202020204" pitchFamily="34" charset="0"/>
              </a:rPr>
              <a:t>JST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997EB965-8892-4B54-A566-699848AB72DC}"/>
              </a:ext>
            </a:extLst>
          </p:cNvPr>
          <p:cNvSpPr txBox="1"/>
          <p:nvPr/>
        </p:nvSpPr>
        <p:spPr>
          <a:xfrm>
            <a:off x="4003676" y="4776450"/>
            <a:ext cx="3492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l-SI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sl-SI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8256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345</Words>
  <Application>Microsoft Office PowerPoint</Application>
  <PresentationFormat>Širokozaslonsko</PresentationFormat>
  <Paragraphs>164</Paragraphs>
  <Slides>15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Officeova tema</vt:lpstr>
      <vt:lpstr>ŠTEVILA OD 10 DO 15</vt:lpstr>
      <vt:lpstr>PONOVIMO  UREDI ŠTEVILA PO VRSTI OD NAJMANJŠEGA DO NAJVEČJEGA.</vt:lpstr>
      <vt:lpstr>SI ŠTEVILA UREDIL PRAVILNO?</vt:lpstr>
      <vt:lpstr>UREDI ŠTEVILA PO VELIKOSTI OD NAJVEČJEGA DO NAJMANJŠEGA.</vt:lpstr>
      <vt:lpstr>SI ŠTEVILA UREDIL PRAVILNO?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ŠTEVILA 11, 12, 13, 14, 15</dc:title>
  <dc:creator>Martina Kuzma</dc:creator>
  <cp:lastModifiedBy>Martina Kuzma</cp:lastModifiedBy>
  <cp:revision>5</cp:revision>
  <dcterms:created xsi:type="dcterms:W3CDTF">2020-04-22T08:34:02Z</dcterms:created>
  <dcterms:modified xsi:type="dcterms:W3CDTF">2020-04-22T09:12:24Z</dcterms:modified>
</cp:coreProperties>
</file>